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90" r:id="rId4"/>
    <p:sldId id="307" r:id="rId5"/>
    <p:sldId id="310" r:id="rId6"/>
    <p:sldId id="309" r:id="rId7"/>
    <p:sldId id="337" r:id="rId8"/>
    <p:sldId id="304" r:id="rId9"/>
    <p:sldId id="308" r:id="rId10"/>
    <p:sldId id="312" r:id="rId11"/>
    <p:sldId id="338" r:id="rId12"/>
    <p:sldId id="311" r:id="rId13"/>
    <p:sldId id="336" r:id="rId14"/>
    <p:sldId id="339" r:id="rId15"/>
    <p:sldId id="296" r:id="rId16"/>
    <p:sldId id="297" r:id="rId17"/>
    <p:sldId id="326" r:id="rId18"/>
    <p:sldId id="306" r:id="rId19"/>
    <p:sldId id="327" r:id="rId20"/>
    <p:sldId id="313" r:id="rId21"/>
    <p:sldId id="314" r:id="rId22"/>
    <p:sldId id="341" r:id="rId23"/>
    <p:sldId id="342" r:id="rId24"/>
    <p:sldId id="335" r:id="rId25"/>
    <p:sldId id="320" r:id="rId26"/>
    <p:sldId id="323" r:id="rId27"/>
    <p:sldId id="343" r:id="rId28"/>
    <p:sldId id="293" r:id="rId29"/>
    <p:sldId id="324" r:id="rId30"/>
    <p:sldId id="333" r:id="rId31"/>
    <p:sldId id="328" r:id="rId32"/>
    <p:sldId id="329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510428-FC8D-CE3B-674F-41C4003918AB}" name="Freya Shearer" initials="FS" userId="S::freya.shearer@unimelb.edu.au::6d9a42ff-213f-401a-a6c3-4aea0d86d992" providerId="AD"/>
  <p188:author id="{CB8AE9C2-639D-1293-901D-5892A5B13D27}" name="Oliver Eales" initials="OE" userId="S::oliver.eales@unimelb.edu.au::f991b628-a622-4546-b24a-15fe02d608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261"/>
    <a:srgbClr val="EE3A89"/>
    <a:srgbClr val="3877AD"/>
    <a:srgbClr val="217BA8"/>
    <a:srgbClr val="86B8CD"/>
    <a:srgbClr val="1D1DFF"/>
    <a:srgbClr val="FF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0" autoAdjust="0"/>
    <p:restoredTop sz="87344" autoAdjust="0"/>
  </p:normalViewPr>
  <p:slideViewPr>
    <p:cSldViewPr snapToGrid="0">
      <p:cViewPr varScale="1">
        <p:scale>
          <a:sx n="103" d="100"/>
          <a:sy n="103" d="100"/>
        </p:scale>
        <p:origin x="252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Eales" userId="f991b628-a622-4546-b24a-15fe02d6088b" providerId="ADAL" clId="{A3EE045C-9F99-42A3-82F4-3774456E81D1}"/>
    <pc:docChg chg="undo custSel addSld delSld modSld sldOrd">
      <pc:chgData name="Oliver Eales" userId="f991b628-a622-4546-b24a-15fe02d6088b" providerId="ADAL" clId="{A3EE045C-9F99-42A3-82F4-3774456E81D1}" dt="2025-09-16T12:09:37.830" v="3696" actId="478"/>
      <pc:docMkLst>
        <pc:docMk/>
      </pc:docMkLst>
      <pc:sldChg chg="delSp modSp mod">
        <pc:chgData name="Oliver Eales" userId="f991b628-a622-4546-b24a-15fe02d6088b" providerId="ADAL" clId="{A3EE045C-9F99-42A3-82F4-3774456E81D1}" dt="2025-09-10T05:54:20.642" v="3638" actId="478"/>
        <pc:sldMkLst>
          <pc:docMk/>
          <pc:sldMk cId="0" sldId="256"/>
        </pc:sldMkLst>
        <pc:spChg chg="mod">
          <ac:chgData name="Oliver Eales" userId="f991b628-a622-4546-b24a-15fe02d6088b" providerId="ADAL" clId="{A3EE045C-9F99-42A3-82F4-3774456E81D1}" dt="2025-09-08T00:03:12.750" v="72" actId="20577"/>
          <ac:spMkLst>
            <pc:docMk/>
            <pc:sldMk cId="0" sldId="256"/>
            <ac:spMk id="88" creationId="{00000000-0000-0000-0000-000000000000}"/>
          </ac:spMkLst>
        </pc:spChg>
        <pc:spChg chg="mod">
          <ac:chgData name="Oliver Eales" userId="f991b628-a622-4546-b24a-15fe02d6088b" providerId="ADAL" clId="{A3EE045C-9F99-42A3-82F4-3774456E81D1}" dt="2025-09-08T00:01:54.958" v="19" actId="20577"/>
          <ac:spMkLst>
            <pc:docMk/>
            <pc:sldMk cId="0" sldId="256"/>
            <ac:spMk id="89" creationId="{00000000-0000-0000-0000-000000000000}"/>
          </ac:spMkLst>
        </pc:spChg>
      </pc:sldChg>
      <pc:sldChg chg="delSp del mod">
        <pc:chgData name="Oliver Eales" userId="f991b628-a622-4546-b24a-15fe02d6088b" providerId="ADAL" clId="{A3EE045C-9F99-42A3-82F4-3774456E81D1}" dt="2025-09-08T00:32:00.964" v="844" actId="47"/>
        <pc:sldMkLst>
          <pc:docMk/>
          <pc:sldMk cId="2249764445" sldId="291"/>
        </pc:sldMkLst>
      </pc:sldChg>
      <pc:sldChg chg="del">
        <pc:chgData name="Oliver Eales" userId="f991b628-a622-4546-b24a-15fe02d6088b" providerId="ADAL" clId="{A3EE045C-9F99-42A3-82F4-3774456E81D1}" dt="2025-09-08T00:03:17.647" v="73" actId="47"/>
        <pc:sldMkLst>
          <pc:docMk/>
          <pc:sldMk cId="1242583132" sldId="294"/>
        </pc:sldMkLst>
      </pc:sldChg>
      <pc:sldChg chg="modSp mod">
        <pc:chgData name="Oliver Eales" userId="f991b628-a622-4546-b24a-15fe02d6088b" providerId="ADAL" clId="{A3EE045C-9F99-42A3-82F4-3774456E81D1}" dt="2025-09-08T00:07:48.901" v="202" actId="20577"/>
        <pc:sldMkLst>
          <pc:docMk/>
          <pc:sldMk cId="3594330648" sldId="296"/>
        </pc:sldMkLst>
        <pc:spChg chg="mod">
          <ac:chgData name="Oliver Eales" userId="f991b628-a622-4546-b24a-15fe02d6088b" providerId="ADAL" clId="{A3EE045C-9F99-42A3-82F4-3774456E81D1}" dt="2025-09-08T00:07:48.901" v="202" actId="20577"/>
          <ac:spMkLst>
            <pc:docMk/>
            <pc:sldMk cId="3594330648" sldId="296"/>
            <ac:spMk id="124" creationId="{53D30E27-8A66-003E-6FBA-87A01B806EED}"/>
          </ac:spMkLst>
        </pc:spChg>
      </pc:sldChg>
      <pc:sldChg chg="del">
        <pc:chgData name="Oliver Eales" userId="f991b628-a622-4546-b24a-15fe02d6088b" providerId="ADAL" clId="{A3EE045C-9F99-42A3-82F4-3774456E81D1}" dt="2025-09-08T00:03:18.710" v="74" actId="47"/>
        <pc:sldMkLst>
          <pc:docMk/>
          <pc:sldMk cId="1883103132" sldId="298"/>
        </pc:sldMkLst>
      </pc:sldChg>
      <pc:sldChg chg="del">
        <pc:chgData name="Oliver Eales" userId="f991b628-a622-4546-b24a-15fe02d6088b" providerId="ADAL" clId="{A3EE045C-9F99-42A3-82F4-3774456E81D1}" dt="2025-09-08T00:03:19.043" v="75" actId="47"/>
        <pc:sldMkLst>
          <pc:docMk/>
          <pc:sldMk cId="3434731289" sldId="299"/>
        </pc:sldMkLst>
      </pc:sldChg>
      <pc:sldChg chg="del">
        <pc:chgData name="Oliver Eales" userId="f991b628-a622-4546-b24a-15fe02d6088b" providerId="ADAL" clId="{A3EE045C-9F99-42A3-82F4-3774456E81D1}" dt="2025-09-08T00:03:19.850" v="77" actId="47"/>
        <pc:sldMkLst>
          <pc:docMk/>
          <pc:sldMk cId="1964012561" sldId="300"/>
        </pc:sldMkLst>
      </pc:sldChg>
      <pc:sldChg chg="del">
        <pc:chgData name="Oliver Eales" userId="f991b628-a622-4546-b24a-15fe02d6088b" providerId="ADAL" clId="{A3EE045C-9F99-42A3-82F4-3774456E81D1}" dt="2025-09-08T00:03:23.681" v="81" actId="47"/>
        <pc:sldMkLst>
          <pc:docMk/>
          <pc:sldMk cId="2000748096" sldId="301"/>
        </pc:sldMkLst>
      </pc:sldChg>
      <pc:sldChg chg="modNotesTx">
        <pc:chgData name="Oliver Eales" userId="f991b628-a622-4546-b24a-15fe02d6088b" providerId="ADAL" clId="{A3EE045C-9F99-42A3-82F4-3774456E81D1}" dt="2025-09-08T00:42:11.105" v="1054" actId="20577"/>
        <pc:sldMkLst>
          <pc:docMk/>
          <pc:sldMk cId="3076666207" sldId="304"/>
        </pc:sldMkLst>
      </pc:sldChg>
      <pc:sldChg chg="addSp delSp modSp mod ord modNotesTx">
        <pc:chgData name="Oliver Eales" userId="f991b628-a622-4546-b24a-15fe02d6088b" providerId="ADAL" clId="{A3EE045C-9F99-42A3-82F4-3774456E81D1}" dt="2025-09-08T11:36:37.276" v="3629" actId="20577"/>
        <pc:sldMkLst>
          <pc:docMk/>
          <pc:sldMk cId="4009672140" sldId="306"/>
        </pc:sldMkLst>
        <pc:spChg chg="add mod">
          <ac:chgData name="Oliver Eales" userId="f991b628-a622-4546-b24a-15fe02d6088b" providerId="ADAL" clId="{A3EE045C-9F99-42A3-82F4-3774456E81D1}" dt="2025-09-08T00:31:57.949" v="843"/>
          <ac:spMkLst>
            <pc:docMk/>
            <pc:sldMk cId="4009672140" sldId="306"/>
            <ac:spMk id="3" creationId="{F31D154F-AB94-FBEA-1461-7E6DBB705D6C}"/>
          </ac:spMkLst>
        </pc:spChg>
        <pc:spChg chg="mod">
          <ac:chgData name="Oliver Eales" userId="f991b628-a622-4546-b24a-15fe02d6088b" providerId="ADAL" clId="{A3EE045C-9F99-42A3-82F4-3774456E81D1}" dt="2025-09-08T00:31:48.551" v="840" actId="20577"/>
          <ac:spMkLst>
            <pc:docMk/>
            <pc:sldMk cId="4009672140" sldId="306"/>
            <ac:spMk id="98" creationId="{C3A09AD0-5912-C858-C23E-0631A0291078}"/>
          </ac:spMkLst>
        </pc:spChg>
      </pc:sldChg>
      <pc:sldChg chg="addSp modSp mod ord modAnim">
        <pc:chgData name="Oliver Eales" userId="f991b628-a622-4546-b24a-15fe02d6088b" providerId="ADAL" clId="{A3EE045C-9F99-42A3-82F4-3774456E81D1}" dt="2025-09-08T01:10:46.951" v="2300" actId="1076"/>
        <pc:sldMkLst>
          <pc:docMk/>
          <pc:sldMk cId="886856058" sldId="313"/>
        </pc:sldMkLst>
        <pc:spChg chg="add mod">
          <ac:chgData name="Oliver Eales" userId="f991b628-a622-4546-b24a-15fe02d6088b" providerId="ADAL" clId="{A3EE045C-9F99-42A3-82F4-3774456E81D1}" dt="2025-09-08T01:10:46.951" v="2300" actId="1076"/>
          <ac:spMkLst>
            <pc:docMk/>
            <pc:sldMk cId="886856058" sldId="313"/>
            <ac:spMk id="6" creationId="{CF8C1D49-D201-B1FB-AB9C-999C10EBE461}"/>
          </ac:spMkLst>
        </pc:spChg>
        <pc:spChg chg="mod">
          <ac:chgData name="Oliver Eales" userId="f991b628-a622-4546-b24a-15fe02d6088b" providerId="ADAL" clId="{A3EE045C-9F99-42A3-82F4-3774456E81D1}" dt="2025-09-08T01:10:34.560" v="2297" actId="1076"/>
          <ac:spMkLst>
            <pc:docMk/>
            <pc:sldMk cId="886856058" sldId="313"/>
            <ac:spMk id="21" creationId="{E6AB3DE7-E824-29F6-91D9-573BA20D1232}"/>
          </ac:spMkLst>
        </pc:spChg>
        <pc:spChg chg="mod">
          <ac:chgData name="Oliver Eales" userId="f991b628-a622-4546-b24a-15fe02d6088b" providerId="ADAL" clId="{A3EE045C-9F99-42A3-82F4-3774456E81D1}" dt="2025-09-08T01:06:23.426" v="2203" actId="14100"/>
          <ac:spMkLst>
            <pc:docMk/>
            <pc:sldMk cId="886856058" sldId="313"/>
            <ac:spMk id="97" creationId="{F169D849-07D8-AEE3-9530-230F802106D2}"/>
          </ac:spMkLst>
        </pc:spChg>
      </pc:sldChg>
      <pc:sldChg chg="addSp modSp mod ord modAnim">
        <pc:chgData name="Oliver Eales" userId="f991b628-a622-4546-b24a-15fe02d6088b" providerId="ADAL" clId="{A3EE045C-9F99-42A3-82F4-3774456E81D1}" dt="2025-09-08T01:15:19.941" v="2451" actId="20577"/>
        <pc:sldMkLst>
          <pc:docMk/>
          <pc:sldMk cId="1288615096" sldId="314"/>
        </pc:sldMkLst>
        <pc:spChg chg="add mod">
          <ac:chgData name="Oliver Eales" userId="f991b628-a622-4546-b24a-15fe02d6088b" providerId="ADAL" clId="{A3EE045C-9F99-42A3-82F4-3774456E81D1}" dt="2025-09-08T01:11:43.725" v="2346" actId="1076"/>
          <ac:spMkLst>
            <pc:docMk/>
            <pc:sldMk cId="1288615096" sldId="314"/>
            <ac:spMk id="3" creationId="{18FC7F17-39AE-A7A0-7F22-0C76B2B3AC27}"/>
          </ac:spMkLst>
        </pc:spChg>
        <pc:spChg chg="mod">
          <ac:chgData name="Oliver Eales" userId="f991b628-a622-4546-b24a-15fe02d6088b" providerId="ADAL" clId="{A3EE045C-9F99-42A3-82F4-3774456E81D1}" dt="2025-09-08T01:07:04.217" v="2226" actId="20577"/>
          <ac:spMkLst>
            <pc:docMk/>
            <pc:sldMk cId="1288615096" sldId="314"/>
            <ac:spMk id="21" creationId="{E58DD55C-8287-365E-BACA-2AC6F38674CD}"/>
          </ac:spMkLst>
        </pc:spChg>
        <pc:spChg chg="mod">
          <ac:chgData name="Oliver Eales" userId="f991b628-a622-4546-b24a-15fe02d6088b" providerId="ADAL" clId="{A3EE045C-9F99-42A3-82F4-3774456E81D1}" dt="2025-09-08T01:15:19.941" v="2451" actId="20577"/>
          <ac:spMkLst>
            <pc:docMk/>
            <pc:sldMk cId="1288615096" sldId="314"/>
            <ac:spMk id="97" creationId="{E1D03D09-9398-1A6C-318B-0F6F8B6D8926}"/>
          </ac:spMkLst>
        </pc:spChg>
      </pc:sldChg>
      <pc:sldChg chg="del">
        <pc:chgData name="Oliver Eales" userId="f991b628-a622-4546-b24a-15fe02d6088b" providerId="ADAL" clId="{A3EE045C-9F99-42A3-82F4-3774456E81D1}" dt="2025-09-08T01:28:49.489" v="2812" actId="47"/>
        <pc:sldMkLst>
          <pc:docMk/>
          <pc:sldMk cId="1375901759" sldId="318"/>
        </pc:sldMkLst>
      </pc:sldChg>
      <pc:sldChg chg="del">
        <pc:chgData name="Oliver Eales" userId="f991b628-a622-4546-b24a-15fe02d6088b" providerId="ADAL" clId="{A3EE045C-9F99-42A3-82F4-3774456E81D1}" dt="2025-09-08T01:18:50.798" v="2544" actId="47"/>
        <pc:sldMkLst>
          <pc:docMk/>
          <pc:sldMk cId="99023683" sldId="319"/>
        </pc:sldMkLst>
      </pc:sldChg>
      <pc:sldChg chg="addSp delSp modSp mod modAnim">
        <pc:chgData name="Oliver Eales" userId="f991b628-a622-4546-b24a-15fe02d6088b" providerId="ADAL" clId="{A3EE045C-9F99-42A3-82F4-3774456E81D1}" dt="2025-09-08T01:27:55.020" v="2809" actId="14100"/>
        <pc:sldMkLst>
          <pc:docMk/>
          <pc:sldMk cId="1574227992" sldId="320"/>
        </pc:sldMkLst>
        <pc:spChg chg="add mod">
          <ac:chgData name="Oliver Eales" userId="f991b628-a622-4546-b24a-15fe02d6088b" providerId="ADAL" clId="{A3EE045C-9F99-42A3-82F4-3774456E81D1}" dt="2025-09-08T01:22:19.315" v="2720"/>
          <ac:spMkLst>
            <pc:docMk/>
            <pc:sldMk cId="1574227992" sldId="320"/>
            <ac:spMk id="3" creationId="{9B9C36E6-1BCD-59BC-50BA-2376219CDA49}"/>
          </ac:spMkLst>
        </pc:spChg>
        <pc:spChg chg="add mod">
          <ac:chgData name="Oliver Eales" userId="f991b628-a622-4546-b24a-15fe02d6088b" providerId="ADAL" clId="{A3EE045C-9F99-42A3-82F4-3774456E81D1}" dt="2025-09-08T01:22:19.315" v="2720"/>
          <ac:spMkLst>
            <pc:docMk/>
            <pc:sldMk cId="1574227992" sldId="320"/>
            <ac:spMk id="5" creationId="{5081938C-BB07-DFF4-220C-A2472AF4E5E0}"/>
          </ac:spMkLst>
        </pc:spChg>
        <pc:spChg chg="add mod">
          <ac:chgData name="Oliver Eales" userId="f991b628-a622-4546-b24a-15fe02d6088b" providerId="ADAL" clId="{A3EE045C-9F99-42A3-82F4-3774456E81D1}" dt="2025-09-08T01:27:50.036" v="2804" actId="1076"/>
          <ac:spMkLst>
            <pc:docMk/>
            <pc:sldMk cId="1574227992" sldId="320"/>
            <ac:spMk id="6" creationId="{284FC742-3D81-BF02-D309-D2F9AA3003CF}"/>
          </ac:spMkLst>
        </pc:spChg>
        <pc:spChg chg="add mod">
          <ac:chgData name="Oliver Eales" userId="f991b628-a622-4546-b24a-15fe02d6088b" providerId="ADAL" clId="{A3EE045C-9F99-42A3-82F4-3774456E81D1}" dt="2025-09-08T01:27:31.418" v="2799" actId="1076"/>
          <ac:spMkLst>
            <pc:docMk/>
            <pc:sldMk cId="1574227992" sldId="320"/>
            <ac:spMk id="7" creationId="{C8AEDE2D-EF46-37D9-B387-A21B996EA38C}"/>
          </ac:spMkLst>
        </pc:spChg>
        <pc:spChg chg="mod">
          <ac:chgData name="Oliver Eales" userId="f991b628-a622-4546-b24a-15fe02d6088b" providerId="ADAL" clId="{A3EE045C-9F99-42A3-82F4-3774456E81D1}" dt="2025-09-08T01:27:55.020" v="2809" actId="14100"/>
          <ac:spMkLst>
            <pc:docMk/>
            <pc:sldMk cId="1574227992" sldId="320"/>
            <ac:spMk id="21" creationId="{7E5D9708-4EB0-B127-6672-E782F6B378DC}"/>
          </ac:spMkLst>
        </pc:spChg>
        <pc:spChg chg="mod">
          <ac:chgData name="Oliver Eales" userId="f991b628-a622-4546-b24a-15fe02d6088b" providerId="ADAL" clId="{A3EE045C-9F99-42A3-82F4-3774456E81D1}" dt="2025-09-08T01:26:16.932" v="2785" actId="20577"/>
          <ac:spMkLst>
            <pc:docMk/>
            <pc:sldMk cId="1574227992" sldId="320"/>
            <ac:spMk id="97" creationId="{6F8DE56D-7403-04A2-FD44-208E089B333A}"/>
          </ac:spMkLst>
        </pc:spChg>
        <pc:picChg chg="add mod">
          <ac:chgData name="Oliver Eales" userId="f991b628-a622-4546-b24a-15fe02d6088b" providerId="ADAL" clId="{A3EE045C-9F99-42A3-82F4-3774456E81D1}" dt="2025-09-08T01:27:39.432" v="2801" actId="14100"/>
          <ac:picMkLst>
            <pc:docMk/>
            <pc:sldMk cId="1574227992" sldId="320"/>
            <ac:picMk id="8" creationId="{79CAD3F6-4913-65C8-A681-6B0902774E3E}"/>
          </ac:picMkLst>
        </pc:picChg>
      </pc:sldChg>
      <pc:sldChg chg="modSp del mod">
        <pc:chgData name="Oliver Eales" userId="f991b628-a622-4546-b24a-15fe02d6088b" providerId="ADAL" clId="{A3EE045C-9F99-42A3-82F4-3774456E81D1}" dt="2025-09-08T01:28:09.885" v="2810" actId="47"/>
        <pc:sldMkLst>
          <pc:docMk/>
          <pc:sldMk cId="1142351520" sldId="321"/>
        </pc:sldMkLst>
      </pc:sldChg>
      <pc:sldChg chg="del">
        <pc:chgData name="Oliver Eales" userId="f991b628-a622-4546-b24a-15fe02d6088b" providerId="ADAL" clId="{A3EE045C-9F99-42A3-82F4-3774456E81D1}" dt="2025-09-08T01:28:13.994" v="2811" actId="47"/>
        <pc:sldMkLst>
          <pc:docMk/>
          <pc:sldMk cId="4254462533" sldId="322"/>
        </pc:sldMkLst>
      </pc:sldChg>
      <pc:sldChg chg="addSp delSp modSp mod modAnim">
        <pc:chgData name="Oliver Eales" userId="f991b628-a622-4546-b24a-15fe02d6088b" providerId="ADAL" clId="{A3EE045C-9F99-42A3-82F4-3774456E81D1}" dt="2025-09-08T11:37:39.406" v="3637" actId="14100"/>
        <pc:sldMkLst>
          <pc:docMk/>
          <pc:sldMk cId="2793476535" sldId="323"/>
        </pc:sldMkLst>
        <pc:spChg chg="mod">
          <ac:chgData name="Oliver Eales" userId="f991b628-a622-4546-b24a-15fe02d6088b" providerId="ADAL" clId="{A3EE045C-9F99-42A3-82F4-3774456E81D1}" dt="2025-09-08T01:21:35.306" v="2717" actId="20577"/>
          <ac:spMkLst>
            <pc:docMk/>
            <pc:sldMk cId="2793476535" sldId="323"/>
            <ac:spMk id="97" creationId="{64836D93-072E-BB58-E636-8FCE77000F5A}"/>
          </ac:spMkLst>
        </pc:spChg>
        <pc:picChg chg="mod">
          <ac:chgData name="Oliver Eales" userId="f991b628-a622-4546-b24a-15fe02d6088b" providerId="ADAL" clId="{A3EE045C-9F99-42A3-82F4-3774456E81D1}" dt="2025-09-08T09:51:05.514" v="3204" actId="1076"/>
          <ac:picMkLst>
            <pc:docMk/>
            <pc:sldMk cId="2793476535" sldId="323"/>
            <ac:picMk id="4" creationId="{55F1F888-4415-7C38-2C3A-DB36F16E4C0F}"/>
          </ac:picMkLst>
        </pc:picChg>
        <pc:picChg chg="mod">
          <ac:chgData name="Oliver Eales" userId="f991b628-a622-4546-b24a-15fe02d6088b" providerId="ADAL" clId="{A3EE045C-9F99-42A3-82F4-3774456E81D1}" dt="2025-09-08T11:37:39.406" v="3637" actId="14100"/>
          <ac:picMkLst>
            <pc:docMk/>
            <pc:sldMk cId="2793476535" sldId="323"/>
            <ac:picMk id="10" creationId="{FB99913C-25A0-F2AA-0DC3-88A22DF35343}"/>
          </ac:picMkLst>
        </pc:picChg>
        <pc:picChg chg="add mod ord">
          <ac:chgData name="Oliver Eales" userId="f991b628-a622-4546-b24a-15fe02d6088b" providerId="ADAL" clId="{A3EE045C-9F99-42A3-82F4-3774456E81D1}" dt="2025-09-08T11:37:18.540" v="3631" actId="171"/>
          <ac:picMkLst>
            <pc:docMk/>
            <pc:sldMk cId="2793476535" sldId="323"/>
            <ac:picMk id="13" creationId="{B063F19B-2E5F-3DD0-D0D4-96DB939D69B8}"/>
          </ac:picMkLst>
        </pc:picChg>
      </pc:sldChg>
      <pc:sldChg chg="addSp delSp modSp mod modAnim modNotesTx">
        <pc:chgData name="Oliver Eales" userId="f991b628-a622-4546-b24a-15fe02d6088b" providerId="ADAL" clId="{A3EE045C-9F99-42A3-82F4-3774456E81D1}" dt="2025-09-16T12:07:22.350" v="3651"/>
        <pc:sldMkLst>
          <pc:docMk/>
          <pc:sldMk cId="852176510" sldId="326"/>
        </pc:sldMkLst>
        <pc:spChg chg="mod">
          <ac:chgData name="Oliver Eales" userId="f991b628-a622-4546-b24a-15fe02d6088b" providerId="ADAL" clId="{A3EE045C-9F99-42A3-82F4-3774456E81D1}" dt="2025-09-16T12:07:09.516" v="3650" actId="20577"/>
          <ac:spMkLst>
            <pc:docMk/>
            <pc:sldMk cId="852176510" sldId="326"/>
            <ac:spMk id="3" creationId="{FF5819B5-F446-0ABA-6C9D-7B559269427E}"/>
          </ac:spMkLst>
        </pc:spChg>
        <pc:spChg chg="mod">
          <ac:chgData name="Oliver Eales" userId="f991b628-a622-4546-b24a-15fe02d6088b" providerId="ADAL" clId="{A3EE045C-9F99-42A3-82F4-3774456E81D1}" dt="2025-09-16T12:07:05.927" v="3645" actId="20577"/>
          <ac:spMkLst>
            <pc:docMk/>
            <pc:sldMk cId="852176510" sldId="326"/>
            <ac:spMk id="4" creationId="{7AAA17C3-1DD6-D33A-40D8-2662A420A7EF}"/>
          </ac:spMkLst>
        </pc:spChg>
        <pc:spChg chg="mod">
          <ac:chgData name="Oliver Eales" userId="f991b628-a622-4546-b24a-15fe02d6088b" providerId="ADAL" clId="{A3EE045C-9F99-42A3-82F4-3774456E81D1}" dt="2025-09-08T00:31:12.105" v="836" actId="207"/>
          <ac:spMkLst>
            <pc:docMk/>
            <pc:sldMk cId="852176510" sldId="326"/>
            <ac:spMk id="98" creationId="{0953D1AE-9BA8-7EAE-C0D0-9FA626CC3302}"/>
          </ac:spMkLst>
        </pc:spChg>
        <pc:picChg chg="add mod ord">
          <ac:chgData name="Oliver Eales" userId="f991b628-a622-4546-b24a-15fe02d6088b" providerId="ADAL" clId="{A3EE045C-9F99-42A3-82F4-3774456E81D1}" dt="2025-09-08T00:30:29.856" v="813" actId="1076"/>
          <ac:picMkLst>
            <pc:docMk/>
            <pc:sldMk cId="852176510" sldId="326"/>
            <ac:picMk id="7" creationId="{F9A6FA80-A26B-F731-5434-D2604FFDDC76}"/>
          </ac:picMkLst>
        </pc:picChg>
      </pc:sldChg>
      <pc:sldChg chg="addSp delSp modSp add del mod ord addAnim delAnim modAnim">
        <pc:chgData name="Oliver Eales" userId="f991b628-a622-4546-b24a-15fe02d6088b" providerId="ADAL" clId="{A3EE045C-9F99-42A3-82F4-3774456E81D1}" dt="2025-09-16T12:09:37.830" v="3696" actId="478"/>
        <pc:sldMkLst>
          <pc:docMk/>
          <pc:sldMk cId="4232922415" sldId="327"/>
        </pc:sldMkLst>
        <pc:spChg chg="mod">
          <ac:chgData name="Oliver Eales" userId="f991b628-a622-4546-b24a-15fe02d6088b" providerId="ADAL" clId="{A3EE045C-9F99-42A3-82F4-3774456E81D1}" dt="2025-09-16T12:08:48.076" v="3690" actId="20577"/>
          <ac:spMkLst>
            <pc:docMk/>
            <pc:sldMk cId="4232922415" sldId="327"/>
            <ac:spMk id="239" creationId="{AB439572-6D22-C8F8-EC86-41A5BF16A3B5}"/>
          </ac:spMkLst>
        </pc:spChg>
        <pc:spChg chg="mod">
          <ac:chgData name="Oliver Eales" userId="f991b628-a622-4546-b24a-15fe02d6088b" providerId="ADAL" clId="{A3EE045C-9F99-42A3-82F4-3774456E81D1}" dt="2025-09-16T12:08:24.750" v="3658" actId="6549"/>
          <ac:spMkLst>
            <pc:docMk/>
            <pc:sldMk cId="4232922415" sldId="327"/>
            <ac:spMk id="243" creationId="{061A09C6-215B-0B8F-F337-42E6AFC78D7A}"/>
          </ac:spMkLst>
        </pc:spChg>
      </pc:sldChg>
      <pc:sldChg chg="del">
        <pc:chgData name="Oliver Eales" userId="f991b628-a622-4546-b24a-15fe02d6088b" providerId="ADAL" clId="{A3EE045C-9F99-42A3-82F4-3774456E81D1}" dt="2025-09-08T00:03:19.437" v="76" actId="47"/>
        <pc:sldMkLst>
          <pc:docMk/>
          <pc:sldMk cId="3943073909" sldId="330"/>
        </pc:sldMkLst>
      </pc:sldChg>
      <pc:sldChg chg="del">
        <pc:chgData name="Oliver Eales" userId="f991b628-a622-4546-b24a-15fe02d6088b" providerId="ADAL" clId="{A3EE045C-9F99-42A3-82F4-3774456E81D1}" dt="2025-09-08T00:03:20.875" v="79" actId="47"/>
        <pc:sldMkLst>
          <pc:docMk/>
          <pc:sldMk cId="2626138645" sldId="331"/>
        </pc:sldMkLst>
      </pc:sldChg>
      <pc:sldChg chg="del">
        <pc:chgData name="Oliver Eales" userId="f991b628-a622-4546-b24a-15fe02d6088b" providerId="ADAL" clId="{A3EE045C-9F99-42A3-82F4-3774456E81D1}" dt="2025-09-08T00:03:22.494" v="80" actId="47"/>
        <pc:sldMkLst>
          <pc:docMk/>
          <pc:sldMk cId="4103675086" sldId="332"/>
        </pc:sldMkLst>
      </pc:sldChg>
      <pc:sldChg chg="del">
        <pc:chgData name="Oliver Eales" userId="f991b628-a622-4546-b24a-15fe02d6088b" providerId="ADAL" clId="{A3EE045C-9F99-42A3-82F4-3774456E81D1}" dt="2025-09-08T00:03:20.505" v="78" actId="47"/>
        <pc:sldMkLst>
          <pc:docMk/>
          <pc:sldMk cId="1580940229" sldId="334"/>
        </pc:sldMkLst>
      </pc:sldChg>
      <pc:sldChg chg="addSp modSp mod modAnim">
        <pc:chgData name="Oliver Eales" userId="f991b628-a622-4546-b24a-15fe02d6088b" providerId="ADAL" clId="{A3EE045C-9F99-42A3-82F4-3774456E81D1}" dt="2025-09-08T01:20:15.832" v="2694" actId="1076"/>
        <pc:sldMkLst>
          <pc:docMk/>
          <pc:sldMk cId="3276309764" sldId="335"/>
        </pc:sldMkLst>
        <pc:spChg chg="add mod">
          <ac:chgData name="Oliver Eales" userId="f991b628-a622-4546-b24a-15fe02d6088b" providerId="ADAL" clId="{A3EE045C-9F99-42A3-82F4-3774456E81D1}" dt="2025-09-08T01:18:41.853" v="2543" actId="1076"/>
          <ac:spMkLst>
            <pc:docMk/>
            <pc:sldMk cId="3276309764" sldId="335"/>
            <ac:spMk id="3" creationId="{5144874D-956E-93C9-3E8F-BC0F03905C31}"/>
          </ac:spMkLst>
        </pc:spChg>
        <pc:spChg chg="mod">
          <ac:chgData name="Oliver Eales" userId="f991b628-a622-4546-b24a-15fe02d6088b" providerId="ADAL" clId="{A3EE045C-9F99-42A3-82F4-3774456E81D1}" dt="2025-09-08T01:20:09.359" v="2678" actId="20577"/>
          <ac:spMkLst>
            <pc:docMk/>
            <pc:sldMk cId="3276309764" sldId="335"/>
            <ac:spMk id="21" creationId="{B042D914-1EB9-494B-75DF-345A37D31C21}"/>
          </ac:spMkLst>
        </pc:spChg>
        <pc:spChg chg="mod">
          <ac:chgData name="Oliver Eales" userId="f991b628-a622-4546-b24a-15fe02d6088b" providerId="ADAL" clId="{A3EE045C-9F99-42A3-82F4-3774456E81D1}" dt="2025-09-08T01:18:35.821" v="2540" actId="1076"/>
          <ac:spMkLst>
            <pc:docMk/>
            <pc:sldMk cId="3276309764" sldId="335"/>
            <ac:spMk id="98" creationId="{6AD289AB-4CFC-AD90-14B7-DA88168763D5}"/>
          </ac:spMkLst>
        </pc:spChg>
        <pc:picChg chg="mod">
          <ac:chgData name="Oliver Eales" userId="f991b628-a622-4546-b24a-15fe02d6088b" providerId="ADAL" clId="{A3EE045C-9F99-42A3-82F4-3774456E81D1}" dt="2025-09-08T01:18:40.649" v="2542" actId="1076"/>
          <ac:picMkLst>
            <pc:docMk/>
            <pc:sldMk cId="3276309764" sldId="335"/>
            <ac:picMk id="4" creationId="{C0921B31-8851-FD80-40F8-B3BDD545F07C}"/>
          </ac:picMkLst>
        </pc:picChg>
        <pc:picChg chg="mod">
          <ac:chgData name="Oliver Eales" userId="f991b628-a622-4546-b24a-15fe02d6088b" providerId="ADAL" clId="{A3EE045C-9F99-42A3-82F4-3774456E81D1}" dt="2025-09-08T01:20:15.832" v="2694" actId="1076"/>
          <ac:picMkLst>
            <pc:docMk/>
            <pc:sldMk cId="3276309764" sldId="335"/>
            <ac:picMk id="8" creationId="{7EDFDDBC-A0EB-F5A1-4334-7B163D8279FA}"/>
          </ac:picMkLst>
        </pc:picChg>
      </pc:sldChg>
      <pc:sldChg chg="addSp delSp modSp add mod delAnim modAnim">
        <pc:chgData name="Oliver Eales" userId="f991b628-a622-4546-b24a-15fe02d6088b" providerId="ADAL" clId="{A3EE045C-9F99-42A3-82F4-3774456E81D1}" dt="2025-09-08T00:39:41.007" v="923"/>
        <pc:sldMkLst>
          <pc:docMk/>
          <pc:sldMk cId="408809831" sldId="336"/>
        </pc:sldMkLst>
        <pc:spChg chg="mod">
          <ac:chgData name="Oliver Eales" userId="f991b628-a622-4546-b24a-15fe02d6088b" providerId="ADAL" clId="{A3EE045C-9F99-42A3-82F4-3774456E81D1}" dt="2025-09-08T00:06:49.780" v="165" actId="1076"/>
          <ac:spMkLst>
            <pc:docMk/>
            <pc:sldMk cId="408809831" sldId="336"/>
            <ac:spMk id="3" creationId="{17FD9543-3E73-1741-86E5-E9DAE47C622A}"/>
          </ac:spMkLst>
        </pc:spChg>
        <pc:spChg chg="add mod">
          <ac:chgData name="Oliver Eales" userId="f991b628-a622-4546-b24a-15fe02d6088b" providerId="ADAL" clId="{A3EE045C-9F99-42A3-82F4-3774456E81D1}" dt="2025-09-08T00:06:39.032" v="162" actId="1076"/>
          <ac:spMkLst>
            <pc:docMk/>
            <pc:sldMk cId="408809831" sldId="336"/>
            <ac:spMk id="4" creationId="{CDD8E9C1-A890-9E6E-4A09-3BD2A8F3CBFD}"/>
          </ac:spMkLst>
        </pc:spChg>
        <pc:spChg chg="add mod">
          <ac:chgData name="Oliver Eales" userId="f991b628-a622-4546-b24a-15fe02d6088b" providerId="ADAL" clId="{A3EE045C-9F99-42A3-82F4-3774456E81D1}" dt="2025-09-08T00:06:36.743" v="161" actId="1076"/>
          <ac:spMkLst>
            <pc:docMk/>
            <pc:sldMk cId="408809831" sldId="336"/>
            <ac:spMk id="5" creationId="{BFA19358-74BF-FAF1-6B33-C5D23A7B1D03}"/>
          </ac:spMkLst>
        </pc:spChg>
        <pc:spChg chg="mod">
          <ac:chgData name="Oliver Eales" userId="f991b628-a622-4546-b24a-15fe02d6088b" providerId="ADAL" clId="{A3EE045C-9F99-42A3-82F4-3774456E81D1}" dt="2025-09-08T00:03:54.250" v="107" actId="20577"/>
          <ac:spMkLst>
            <pc:docMk/>
            <pc:sldMk cId="408809831" sldId="336"/>
            <ac:spMk id="97" creationId="{E20FB1AD-05F6-F2CD-B762-AB918BE622B7}"/>
          </ac:spMkLst>
        </pc:spChg>
        <pc:spChg chg="mod">
          <ac:chgData name="Oliver Eales" userId="f991b628-a622-4546-b24a-15fe02d6088b" providerId="ADAL" clId="{A3EE045C-9F99-42A3-82F4-3774456E81D1}" dt="2025-09-08T00:06:31.219" v="159" actId="1076"/>
          <ac:spMkLst>
            <pc:docMk/>
            <pc:sldMk cId="408809831" sldId="336"/>
            <ac:spMk id="98" creationId="{F6F9693E-9A17-09BB-2D48-9438B5FCD660}"/>
          </ac:spMkLst>
        </pc:spChg>
        <pc:spChg chg="add mod">
          <ac:chgData name="Oliver Eales" userId="f991b628-a622-4546-b24a-15fe02d6088b" providerId="ADAL" clId="{A3EE045C-9F99-42A3-82F4-3774456E81D1}" dt="2025-09-08T00:07:11.464" v="182" actId="20577"/>
          <ac:spMkLst>
            <pc:docMk/>
            <pc:sldMk cId="408809831" sldId="336"/>
            <ac:spMk id="237" creationId="{55DE8CBC-F11E-F671-86A3-5A5099F3F3DF}"/>
          </ac:spMkLst>
        </pc:spChg>
        <pc:spChg chg="add mod">
          <ac:chgData name="Oliver Eales" userId="f991b628-a622-4546-b24a-15fe02d6088b" providerId="ADAL" clId="{A3EE045C-9F99-42A3-82F4-3774456E81D1}" dt="2025-09-08T00:06:54.565" v="166" actId="120"/>
          <ac:spMkLst>
            <pc:docMk/>
            <pc:sldMk cId="408809831" sldId="336"/>
            <ac:spMk id="238" creationId="{8D4D1A28-D6C6-07EC-BC0E-3361974458B0}"/>
          </ac:spMkLst>
        </pc:spChg>
      </pc:sldChg>
      <pc:sldChg chg="del">
        <pc:chgData name="Oliver Eales" userId="f991b628-a622-4546-b24a-15fe02d6088b" providerId="ADAL" clId="{A3EE045C-9F99-42A3-82F4-3774456E81D1}" dt="2025-09-08T00:03:25.169" v="82" actId="47"/>
        <pc:sldMkLst>
          <pc:docMk/>
          <pc:sldMk cId="4091106400" sldId="336"/>
        </pc:sldMkLst>
      </pc:sldChg>
      <pc:sldChg chg="addSp delSp modSp add mod modAnim modNotesTx">
        <pc:chgData name="Oliver Eales" userId="f991b628-a622-4546-b24a-15fe02d6088b" providerId="ADAL" clId="{A3EE045C-9F99-42A3-82F4-3774456E81D1}" dt="2025-09-08T09:53:28.050" v="3223" actId="1076"/>
        <pc:sldMkLst>
          <pc:docMk/>
          <pc:sldMk cId="1440856972" sldId="337"/>
        </pc:sldMkLst>
        <pc:spChg chg="add mod">
          <ac:chgData name="Oliver Eales" userId="f991b628-a622-4546-b24a-15fe02d6088b" providerId="ADAL" clId="{A3EE045C-9F99-42A3-82F4-3774456E81D1}" dt="2025-09-08T00:25:10.792" v="688" actId="14100"/>
          <ac:spMkLst>
            <pc:docMk/>
            <pc:sldMk cId="1440856972" sldId="337"/>
            <ac:spMk id="7" creationId="{3BC5F49D-FC84-ED2A-C27D-7151A10D9F40}"/>
          </ac:spMkLst>
        </pc:spChg>
        <pc:spChg chg="add mod">
          <ac:chgData name="Oliver Eales" userId="f991b628-a622-4546-b24a-15fe02d6088b" providerId="ADAL" clId="{A3EE045C-9F99-42A3-82F4-3774456E81D1}" dt="2025-09-08T00:25:16.175" v="690" actId="1076"/>
          <ac:spMkLst>
            <pc:docMk/>
            <pc:sldMk cId="1440856972" sldId="337"/>
            <ac:spMk id="9" creationId="{B2BF68FF-8E15-2651-FC24-A48B2473C3DF}"/>
          </ac:spMkLst>
        </pc:spChg>
        <pc:spChg chg="add mod">
          <ac:chgData name="Oliver Eales" userId="f991b628-a622-4546-b24a-15fe02d6088b" providerId="ADAL" clId="{A3EE045C-9F99-42A3-82F4-3774456E81D1}" dt="2025-09-08T00:25:19.801" v="692" actId="1076"/>
          <ac:spMkLst>
            <pc:docMk/>
            <pc:sldMk cId="1440856972" sldId="337"/>
            <ac:spMk id="10" creationId="{6F27CC5D-C4F0-EE3F-311F-430C99605996}"/>
          </ac:spMkLst>
        </pc:spChg>
        <pc:spChg chg="add mod">
          <ac:chgData name="Oliver Eales" userId="f991b628-a622-4546-b24a-15fe02d6088b" providerId="ADAL" clId="{A3EE045C-9F99-42A3-82F4-3774456E81D1}" dt="2025-09-08T00:25:22.932" v="694" actId="1076"/>
          <ac:spMkLst>
            <pc:docMk/>
            <pc:sldMk cId="1440856972" sldId="337"/>
            <ac:spMk id="11" creationId="{D48CF36B-7BF4-A6BB-F813-67BC0E7B31D6}"/>
          </ac:spMkLst>
        </pc:spChg>
        <pc:spChg chg="add mod">
          <ac:chgData name="Oliver Eales" userId="f991b628-a622-4546-b24a-15fe02d6088b" providerId="ADAL" clId="{A3EE045C-9F99-42A3-82F4-3774456E81D1}" dt="2025-09-08T00:25:30.039" v="697" actId="1076"/>
          <ac:spMkLst>
            <pc:docMk/>
            <pc:sldMk cId="1440856972" sldId="337"/>
            <ac:spMk id="13" creationId="{7AAB8C42-398C-C655-3E27-4EC1CCD97032}"/>
          </ac:spMkLst>
        </pc:spChg>
        <pc:spChg chg="add mod">
          <ac:chgData name="Oliver Eales" userId="f991b628-a622-4546-b24a-15fe02d6088b" providerId="ADAL" clId="{A3EE045C-9F99-42A3-82F4-3774456E81D1}" dt="2025-09-08T00:25:53.939" v="702" actId="14100"/>
          <ac:spMkLst>
            <pc:docMk/>
            <pc:sldMk cId="1440856972" sldId="337"/>
            <ac:spMk id="14" creationId="{C08E29D4-F964-4404-AB95-46D36CE9F5BC}"/>
          </ac:spMkLst>
        </pc:spChg>
        <pc:spChg chg="add mod">
          <ac:chgData name="Oliver Eales" userId="f991b628-a622-4546-b24a-15fe02d6088b" providerId="ADAL" clId="{A3EE045C-9F99-42A3-82F4-3774456E81D1}" dt="2025-09-08T00:25:58.867" v="704" actId="1076"/>
          <ac:spMkLst>
            <pc:docMk/>
            <pc:sldMk cId="1440856972" sldId="337"/>
            <ac:spMk id="15" creationId="{6EE539EE-A58E-CDD0-C1AF-40B032E4AD4A}"/>
          </ac:spMkLst>
        </pc:spChg>
        <pc:spChg chg="add mod">
          <ac:chgData name="Oliver Eales" userId="f991b628-a622-4546-b24a-15fe02d6088b" providerId="ADAL" clId="{A3EE045C-9F99-42A3-82F4-3774456E81D1}" dt="2025-09-08T00:28:05.216" v="801" actId="1076"/>
          <ac:spMkLst>
            <pc:docMk/>
            <pc:sldMk cId="1440856972" sldId="337"/>
            <ac:spMk id="16" creationId="{14E356CB-3200-4320-77CF-11A82AA5CC3E}"/>
          </ac:spMkLst>
        </pc:spChg>
        <pc:spChg chg="add mod">
          <ac:chgData name="Oliver Eales" userId="f991b628-a622-4546-b24a-15fe02d6088b" providerId="ADAL" clId="{A3EE045C-9F99-42A3-82F4-3774456E81D1}" dt="2025-09-08T09:53:28.050" v="3223" actId="1076"/>
          <ac:spMkLst>
            <pc:docMk/>
            <pc:sldMk cId="1440856972" sldId="337"/>
            <ac:spMk id="17" creationId="{FED99A02-345F-FC20-2A68-4707BA66B661}"/>
          </ac:spMkLst>
        </pc:spChg>
        <pc:graphicFrameChg chg="add mod modGraphic">
          <ac:chgData name="Oliver Eales" userId="f991b628-a622-4546-b24a-15fe02d6088b" providerId="ADAL" clId="{A3EE045C-9F99-42A3-82F4-3774456E81D1}" dt="2025-09-08T00:44:30.975" v="1185" actId="20577"/>
          <ac:graphicFrameMkLst>
            <pc:docMk/>
            <pc:sldMk cId="1440856972" sldId="337"/>
            <ac:graphicFrameMk id="5" creationId="{0A7B4EBA-A729-5867-EA07-8A130FECAB20}"/>
          </ac:graphicFrameMkLst>
        </pc:graphicFrameChg>
      </pc:sldChg>
      <pc:sldChg chg="delSp modSp add mod delAnim modAnim">
        <pc:chgData name="Oliver Eales" userId="f991b628-a622-4546-b24a-15fe02d6088b" providerId="ADAL" clId="{A3EE045C-9F99-42A3-82F4-3774456E81D1}" dt="2025-09-08T09:53:49.003" v="3227" actId="20577"/>
        <pc:sldMkLst>
          <pc:docMk/>
          <pc:sldMk cId="3633378076" sldId="338"/>
        </pc:sldMkLst>
        <pc:spChg chg="mod">
          <ac:chgData name="Oliver Eales" userId="f991b628-a622-4546-b24a-15fe02d6088b" providerId="ADAL" clId="{A3EE045C-9F99-42A3-82F4-3774456E81D1}" dt="2025-09-08T00:39:11.179" v="922" actId="14100"/>
          <ac:spMkLst>
            <pc:docMk/>
            <pc:sldMk cId="3633378076" sldId="338"/>
            <ac:spMk id="16" creationId="{F3891ED2-C391-7B6E-EDA8-E29D27D5A138}"/>
          </ac:spMkLst>
        </pc:spChg>
        <pc:graphicFrameChg chg="modGraphic">
          <ac:chgData name="Oliver Eales" userId="f991b628-a622-4546-b24a-15fe02d6088b" providerId="ADAL" clId="{A3EE045C-9F99-42A3-82F4-3774456E81D1}" dt="2025-09-08T09:53:49.003" v="3227" actId="20577"/>
          <ac:graphicFrameMkLst>
            <pc:docMk/>
            <pc:sldMk cId="3633378076" sldId="338"/>
            <ac:graphicFrameMk id="5" creationId="{453AC24E-80C7-B33D-AEB4-6E45971A11A1}"/>
          </ac:graphicFrameMkLst>
        </pc:graphicFrameChg>
      </pc:sldChg>
      <pc:sldChg chg="delSp modSp add mod modAnim modNotesTx">
        <pc:chgData name="Oliver Eales" userId="f991b628-a622-4546-b24a-15fe02d6088b" providerId="ADAL" clId="{A3EE045C-9F99-42A3-82F4-3774456E81D1}" dt="2025-09-08T00:59:25.381" v="2163" actId="14100"/>
        <pc:sldMkLst>
          <pc:docMk/>
          <pc:sldMk cId="2273465085" sldId="339"/>
        </pc:sldMkLst>
        <pc:spChg chg="mod">
          <ac:chgData name="Oliver Eales" userId="f991b628-a622-4546-b24a-15fe02d6088b" providerId="ADAL" clId="{A3EE045C-9F99-42A3-82F4-3774456E81D1}" dt="2025-09-08T00:59:25.381" v="2163" actId="14100"/>
          <ac:spMkLst>
            <pc:docMk/>
            <pc:sldMk cId="2273465085" sldId="339"/>
            <ac:spMk id="5" creationId="{A44FC1EF-3F65-BA4B-DD1F-414CCDE70F9C}"/>
          </ac:spMkLst>
        </pc:spChg>
        <pc:spChg chg="mod">
          <ac:chgData name="Oliver Eales" userId="f991b628-a622-4546-b24a-15fe02d6088b" providerId="ADAL" clId="{A3EE045C-9F99-42A3-82F4-3774456E81D1}" dt="2025-09-08T00:43:17.061" v="1101" actId="20577"/>
          <ac:spMkLst>
            <pc:docMk/>
            <pc:sldMk cId="2273465085" sldId="339"/>
            <ac:spMk id="97" creationId="{E9ABC247-0A65-3328-7CCD-3D4C2ED45F4E}"/>
          </ac:spMkLst>
        </pc:spChg>
        <pc:spChg chg="mod">
          <ac:chgData name="Oliver Eales" userId="f991b628-a622-4546-b24a-15fe02d6088b" providerId="ADAL" clId="{A3EE045C-9F99-42A3-82F4-3774456E81D1}" dt="2025-09-08T00:53:28.413" v="1844" actId="1076"/>
          <ac:spMkLst>
            <pc:docMk/>
            <pc:sldMk cId="2273465085" sldId="339"/>
            <ac:spMk id="237" creationId="{C18426C1-2B05-AAD4-627E-4C22F90FDBEB}"/>
          </ac:spMkLst>
        </pc:spChg>
      </pc:sldChg>
      <pc:sldChg chg="add del">
        <pc:chgData name="Oliver Eales" userId="f991b628-a622-4546-b24a-15fe02d6088b" providerId="ADAL" clId="{A3EE045C-9F99-42A3-82F4-3774456E81D1}" dt="2025-09-08T01:04:26.291" v="2168"/>
        <pc:sldMkLst>
          <pc:docMk/>
          <pc:sldMk cId="340342819" sldId="340"/>
        </pc:sldMkLst>
      </pc:sldChg>
      <pc:sldChg chg="delSp modSp add del mod delAnim">
        <pc:chgData name="Oliver Eales" userId="f991b628-a622-4546-b24a-15fe02d6088b" providerId="ADAL" clId="{A3EE045C-9F99-42A3-82F4-3774456E81D1}" dt="2025-09-08T01:15:50.197" v="2467" actId="47"/>
        <pc:sldMkLst>
          <pc:docMk/>
          <pc:sldMk cId="1564386504" sldId="340"/>
        </pc:sldMkLst>
      </pc:sldChg>
      <pc:sldChg chg="addSp delSp modSp add mod delAnim modAnim">
        <pc:chgData name="Oliver Eales" userId="f991b628-a622-4546-b24a-15fe02d6088b" providerId="ADAL" clId="{A3EE045C-9F99-42A3-82F4-3774456E81D1}" dt="2025-09-08T01:15:36.301" v="2466" actId="20577"/>
        <pc:sldMkLst>
          <pc:docMk/>
          <pc:sldMk cId="3867379770" sldId="341"/>
        </pc:sldMkLst>
        <pc:spChg chg="mod">
          <ac:chgData name="Oliver Eales" userId="f991b628-a622-4546-b24a-15fe02d6088b" providerId="ADAL" clId="{A3EE045C-9F99-42A3-82F4-3774456E81D1}" dt="2025-09-08T01:13:27.752" v="2374" actId="1076"/>
          <ac:spMkLst>
            <pc:docMk/>
            <pc:sldMk cId="3867379770" sldId="341"/>
            <ac:spMk id="3" creationId="{9874867E-C9E4-4A4C-A51F-48585A7F794B}"/>
          </ac:spMkLst>
        </pc:spChg>
        <pc:spChg chg="mod">
          <ac:chgData name="Oliver Eales" userId="f991b628-a622-4546-b24a-15fe02d6088b" providerId="ADAL" clId="{A3EE045C-9F99-42A3-82F4-3774456E81D1}" dt="2025-09-08T01:13:16.820" v="2371" actId="1076"/>
          <ac:spMkLst>
            <pc:docMk/>
            <pc:sldMk cId="3867379770" sldId="341"/>
            <ac:spMk id="4" creationId="{20004D89-39C0-E9DB-DF72-94B337827C43}"/>
          </ac:spMkLst>
        </pc:spChg>
        <pc:spChg chg="mod">
          <ac:chgData name="Oliver Eales" userId="f991b628-a622-4546-b24a-15fe02d6088b" providerId="ADAL" clId="{A3EE045C-9F99-42A3-82F4-3774456E81D1}" dt="2025-09-08T01:12:52.015" v="2360" actId="20577"/>
          <ac:spMkLst>
            <pc:docMk/>
            <pc:sldMk cId="3867379770" sldId="341"/>
            <ac:spMk id="5" creationId="{99972724-2F77-FCC5-6817-DBB46A46DC06}"/>
          </ac:spMkLst>
        </pc:spChg>
        <pc:spChg chg="add mod">
          <ac:chgData name="Oliver Eales" userId="f991b628-a622-4546-b24a-15fe02d6088b" providerId="ADAL" clId="{A3EE045C-9F99-42A3-82F4-3774456E81D1}" dt="2025-09-08T01:13:36.124" v="2375" actId="1076"/>
          <ac:spMkLst>
            <pc:docMk/>
            <pc:sldMk cId="3867379770" sldId="341"/>
            <ac:spMk id="7" creationId="{FD10C1B0-17D8-F045-4978-58C266DFD2A3}"/>
          </ac:spMkLst>
        </pc:spChg>
        <pc:spChg chg="add mod">
          <ac:chgData name="Oliver Eales" userId="f991b628-a622-4546-b24a-15fe02d6088b" providerId="ADAL" clId="{A3EE045C-9F99-42A3-82F4-3774456E81D1}" dt="2025-09-08T01:13:39.247" v="2376" actId="1076"/>
          <ac:spMkLst>
            <pc:docMk/>
            <pc:sldMk cId="3867379770" sldId="341"/>
            <ac:spMk id="8" creationId="{06B310F5-AE5E-9E95-EB3E-DB2793AB4100}"/>
          </ac:spMkLst>
        </pc:spChg>
        <pc:spChg chg="add mod">
          <ac:chgData name="Oliver Eales" userId="f991b628-a622-4546-b24a-15fe02d6088b" providerId="ADAL" clId="{A3EE045C-9F99-42A3-82F4-3774456E81D1}" dt="2025-09-08T01:13:57.389" v="2396" actId="14100"/>
          <ac:spMkLst>
            <pc:docMk/>
            <pc:sldMk cId="3867379770" sldId="341"/>
            <ac:spMk id="9" creationId="{934DAC90-0F59-0D68-A8DA-5BE223793710}"/>
          </ac:spMkLst>
        </pc:spChg>
        <pc:spChg chg="add mod">
          <ac:chgData name="Oliver Eales" userId="f991b628-a622-4546-b24a-15fe02d6088b" providerId="ADAL" clId="{A3EE045C-9F99-42A3-82F4-3774456E81D1}" dt="2025-09-08T01:14:14.238" v="2413" actId="20577"/>
          <ac:spMkLst>
            <pc:docMk/>
            <pc:sldMk cId="3867379770" sldId="341"/>
            <ac:spMk id="10" creationId="{443A8D1A-BE90-BE39-3800-DB15AEC6A04B}"/>
          </ac:spMkLst>
        </pc:spChg>
        <pc:spChg chg="add mod">
          <ac:chgData name="Oliver Eales" userId="f991b628-a622-4546-b24a-15fe02d6088b" providerId="ADAL" clId="{A3EE045C-9F99-42A3-82F4-3774456E81D1}" dt="2025-09-08T01:14:32.740" v="2431" actId="14100"/>
          <ac:spMkLst>
            <pc:docMk/>
            <pc:sldMk cId="3867379770" sldId="341"/>
            <ac:spMk id="11" creationId="{209FE319-7FE4-18F1-8A67-FE0F40448A30}"/>
          </ac:spMkLst>
        </pc:spChg>
        <pc:spChg chg="mod">
          <ac:chgData name="Oliver Eales" userId="f991b628-a622-4546-b24a-15fe02d6088b" providerId="ADAL" clId="{A3EE045C-9F99-42A3-82F4-3774456E81D1}" dt="2025-09-08T01:15:36.301" v="2466" actId="20577"/>
          <ac:spMkLst>
            <pc:docMk/>
            <pc:sldMk cId="3867379770" sldId="341"/>
            <ac:spMk id="97" creationId="{9694823C-C1C0-3A2E-CF76-5E534158609F}"/>
          </ac:spMkLst>
        </pc:spChg>
        <pc:spChg chg="mod">
          <ac:chgData name="Oliver Eales" userId="f991b628-a622-4546-b24a-15fe02d6088b" providerId="ADAL" clId="{A3EE045C-9F99-42A3-82F4-3774456E81D1}" dt="2025-09-08T01:13:14.815" v="2370" actId="1076"/>
          <ac:spMkLst>
            <pc:docMk/>
            <pc:sldMk cId="3867379770" sldId="341"/>
            <ac:spMk id="98" creationId="{B60D1DD3-AA84-200D-7553-210F9F0C2EAC}"/>
          </ac:spMkLst>
        </pc:spChg>
        <pc:spChg chg="mod">
          <ac:chgData name="Oliver Eales" userId="f991b628-a622-4546-b24a-15fe02d6088b" providerId="ADAL" clId="{A3EE045C-9F99-42A3-82F4-3774456E81D1}" dt="2025-09-08T01:13:23.519" v="2373" actId="1076"/>
          <ac:spMkLst>
            <pc:docMk/>
            <pc:sldMk cId="3867379770" sldId="341"/>
            <ac:spMk id="237" creationId="{C6870A3A-D2D5-48EF-6E41-F6FB595E1540}"/>
          </ac:spMkLst>
        </pc:spChg>
        <pc:spChg chg="mod">
          <ac:chgData name="Oliver Eales" userId="f991b628-a622-4546-b24a-15fe02d6088b" providerId="ADAL" clId="{A3EE045C-9F99-42A3-82F4-3774456E81D1}" dt="2025-09-08T01:13:21.314" v="2372" actId="1076"/>
          <ac:spMkLst>
            <pc:docMk/>
            <pc:sldMk cId="3867379770" sldId="341"/>
            <ac:spMk id="238" creationId="{2F6885B6-A34C-2117-C594-2C0899F5DE38}"/>
          </ac:spMkLst>
        </pc:spChg>
        <pc:cxnChg chg="add mod">
          <ac:chgData name="Oliver Eales" userId="f991b628-a622-4546-b24a-15fe02d6088b" providerId="ADAL" clId="{A3EE045C-9F99-42A3-82F4-3774456E81D1}" dt="2025-09-08T01:14:49.703" v="2434" actId="208"/>
          <ac:cxnSpMkLst>
            <pc:docMk/>
            <pc:sldMk cId="3867379770" sldId="341"/>
            <ac:cxnSpMk id="13" creationId="{DBDC70E0-65C4-444D-16A6-A6911863A116}"/>
          </ac:cxnSpMkLst>
        </pc:cxnChg>
        <pc:cxnChg chg="add mod">
          <ac:chgData name="Oliver Eales" userId="f991b628-a622-4546-b24a-15fe02d6088b" providerId="ADAL" clId="{A3EE045C-9F99-42A3-82F4-3774456E81D1}" dt="2025-09-08T01:14:52.829" v="2436" actId="1076"/>
          <ac:cxnSpMkLst>
            <pc:docMk/>
            <pc:sldMk cId="3867379770" sldId="341"/>
            <ac:cxnSpMk id="14" creationId="{5107E92E-4C32-7442-0C22-BE650CAFDE71}"/>
          </ac:cxnSpMkLst>
        </pc:cxnChg>
        <pc:cxnChg chg="add mod">
          <ac:chgData name="Oliver Eales" userId="f991b628-a622-4546-b24a-15fe02d6088b" providerId="ADAL" clId="{A3EE045C-9F99-42A3-82F4-3774456E81D1}" dt="2025-09-08T01:14:56.284" v="2438" actId="1076"/>
          <ac:cxnSpMkLst>
            <pc:docMk/>
            <pc:sldMk cId="3867379770" sldId="341"/>
            <ac:cxnSpMk id="15" creationId="{D8577F3D-0845-E3B4-C3AE-1D0E7ECAD148}"/>
          </ac:cxnSpMkLst>
        </pc:cxnChg>
      </pc:sldChg>
      <pc:sldChg chg="modSp add del mod">
        <pc:chgData name="Oliver Eales" userId="f991b628-a622-4546-b24a-15fe02d6088b" providerId="ADAL" clId="{A3EE045C-9F99-42A3-82F4-3774456E81D1}" dt="2025-09-08T07:15:18.980" v="2816" actId="47"/>
        <pc:sldMkLst>
          <pc:docMk/>
          <pc:sldMk cId="941342315" sldId="342"/>
        </pc:sldMkLst>
      </pc:sldChg>
      <pc:sldChg chg="addSp delSp modSp add mod delAnim modAnim">
        <pc:chgData name="Oliver Eales" userId="f991b628-a622-4546-b24a-15fe02d6088b" providerId="ADAL" clId="{A3EE045C-9F99-42A3-82F4-3774456E81D1}" dt="2025-09-08T09:43:42.228" v="3190" actId="1036"/>
        <pc:sldMkLst>
          <pc:docMk/>
          <pc:sldMk cId="4075128855" sldId="342"/>
        </pc:sldMkLst>
        <pc:spChg chg="mod">
          <ac:chgData name="Oliver Eales" userId="f991b628-a622-4546-b24a-15fe02d6088b" providerId="ADAL" clId="{A3EE045C-9F99-42A3-82F4-3774456E81D1}" dt="2025-09-08T09:32:57.314" v="2891" actId="1076"/>
          <ac:spMkLst>
            <pc:docMk/>
            <pc:sldMk cId="4075128855" sldId="342"/>
            <ac:spMk id="9" creationId="{61066442-C1CC-37A0-AC40-A3EF294C5094}"/>
          </ac:spMkLst>
        </pc:spChg>
        <pc:spChg chg="mod">
          <ac:chgData name="Oliver Eales" userId="f991b628-a622-4546-b24a-15fe02d6088b" providerId="ADAL" clId="{A3EE045C-9F99-42A3-82F4-3774456E81D1}" dt="2025-09-08T09:33:05.137" v="2892" actId="1076"/>
          <ac:spMkLst>
            <pc:docMk/>
            <pc:sldMk cId="4075128855" sldId="342"/>
            <ac:spMk id="10" creationId="{4E11881B-EB86-F540-8B1E-4AED1E35E373}"/>
          </ac:spMkLst>
        </pc:spChg>
        <pc:spChg chg="add mod ord">
          <ac:chgData name="Oliver Eales" userId="f991b628-a622-4546-b24a-15fe02d6088b" providerId="ADAL" clId="{A3EE045C-9F99-42A3-82F4-3774456E81D1}" dt="2025-09-08T09:41:26.408" v="3156" actId="167"/>
          <ac:spMkLst>
            <pc:docMk/>
            <pc:sldMk cId="4075128855" sldId="342"/>
            <ac:spMk id="12" creationId="{7CA80DE0-EDA3-C6A3-B128-5A273DDCA75A}"/>
          </ac:spMkLst>
        </pc:spChg>
        <pc:spChg chg="add mod">
          <ac:chgData name="Oliver Eales" userId="f991b628-a622-4546-b24a-15fe02d6088b" providerId="ADAL" clId="{A3EE045C-9F99-42A3-82F4-3774456E81D1}" dt="2025-09-08T09:40:02.050" v="3140" actId="14100"/>
          <ac:spMkLst>
            <pc:docMk/>
            <pc:sldMk cId="4075128855" sldId="342"/>
            <ac:spMk id="16" creationId="{7CEF7EC1-B46C-D782-2513-53C9CD3C0F4B}"/>
          </ac:spMkLst>
        </pc:spChg>
        <pc:spChg chg="add mod">
          <ac:chgData name="Oliver Eales" userId="f991b628-a622-4546-b24a-15fe02d6088b" providerId="ADAL" clId="{A3EE045C-9F99-42A3-82F4-3774456E81D1}" dt="2025-09-08T09:39:49.142" v="3135" actId="1076"/>
          <ac:spMkLst>
            <pc:docMk/>
            <pc:sldMk cId="4075128855" sldId="342"/>
            <ac:spMk id="19" creationId="{85A00481-372A-D34E-C250-A4F994AC4539}"/>
          </ac:spMkLst>
        </pc:spChg>
        <pc:spChg chg="add mod">
          <ac:chgData name="Oliver Eales" userId="f991b628-a622-4546-b24a-15fe02d6088b" providerId="ADAL" clId="{A3EE045C-9F99-42A3-82F4-3774456E81D1}" dt="2025-09-08T09:39:53.604" v="3137" actId="1076"/>
          <ac:spMkLst>
            <pc:docMk/>
            <pc:sldMk cId="4075128855" sldId="342"/>
            <ac:spMk id="20" creationId="{BA06F333-18FD-C3FB-31BB-824D07A236FE}"/>
          </ac:spMkLst>
        </pc:spChg>
        <pc:spChg chg="add mod">
          <ac:chgData name="Oliver Eales" userId="f991b628-a622-4546-b24a-15fe02d6088b" providerId="ADAL" clId="{A3EE045C-9F99-42A3-82F4-3774456E81D1}" dt="2025-09-08T09:40:08.036" v="3143" actId="1076"/>
          <ac:spMkLst>
            <pc:docMk/>
            <pc:sldMk cId="4075128855" sldId="342"/>
            <ac:spMk id="21" creationId="{65C403DE-72B1-FF51-47D5-ABCB15A213E3}"/>
          </ac:spMkLst>
        </pc:spChg>
        <pc:spChg chg="add mod">
          <ac:chgData name="Oliver Eales" userId="f991b628-a622-4546-b24a-15fe02d6088b" providerId="ADAL" clId="{A3EE045C-9F99-42A3-82F4-3774456E81D1}" dt="2025-09-08T09:40:12.079" v="3145" actId="1076"/>
          <ac:spMkLst>
            <pc:docMk/>
            <pc:sldMk cId="4075128855" sldId="342"/>
            <ac:spMk id="22" creationId="{B10B49DE-9D7A-A16A-C9A2-6252BFBAD997}"/>
          </ac:spMkLst>
        </pc:spChg>
        <pc:spChg chg="add mod">
          <ac:chgData name="Oliver Eales" userId="f991b628-a622-4546-b24a-15fe02d6088b" providerId="ADAL" clId="{A3EE045C-9F99-42A3-82F4-3774456E81D1}" dt="2025-09-08T09:40:16.429" v="3147" actId="1076"/>
          <ac:spMkLst>
            <pc:docMk/>
            <pc:sldMk cId="4075128855" sldId="342"/>
            <ac:spMk id="23" creationId="{5566D432-44B0-250F-F353-E51A5B29A08C}"/>
          </ac:spMkLst>
        </pc:spChg>
        <pc:spChg chg="add mod">
          <ac:chgData name="Oliver Eales" userId="f991b628-a622-4546-b24a-15fe02d6088b" providerId="ADAL" clId="{A3EE045C-9F99-42A3-82F4-3774456E81D1}" dt="2025-09-08T09:43:06.645" v="3175" actId="1076"/>
          <ac:spMkLst>
            <pc:docMk/>
            <pc:sldMk cId="4075128855" sldId="342"/>
            <ac:spMk id="25" creationId="{B55A0784-C79F-C47E-9798-BCE2C67605DB}"/>
          </ac:spMkLst>
        </pc:spChg>
        <pc:spChg chg="add mod">
          <ac:chgData name="Oliver Eales" userId="f991b628-a622-4546-b24a-15fe02d6088b" providerId="ADAL" clId="{A3EE045C-9F99-42A3-82F4-3774456E81D1}" dt="2025-09-08T09:43:39.155" v="3186" actId="1038"/>
          <ac:spMkLst>
            <pc:docMk/>
            <pc:sldMk cId="4075128855" sldId="342"/>
            <ac:spMk id="26" creationId="{69924205-7E81-DCBF-D4DF-7C2AEDDEDF1D}"/>
          </ac:spMkLst>
        </pc:spChg>
        <pc:spChg chg="add mod">
          <ac:chgData name="Oliver Eales" userId="f991b628-a622-4546-b24a-15fe02d6088b" providerId="ADAL" clId="{A3EE045C-9F99-42A3-82F4-3774456E81D1}" dt="2025-09-08T09:43:42.228" v="3190" actId="1036"/>
          <ac:spMkLst>
            <pc:docMk/>
            <pc:sldMk cId="4075128855" sldId="342"/>
            <ac:spMk id="27" creationId="{205D2FE4-D31C-4E5F-E68E-F859CC97D0A3}"/>
          </ac:spMkLst>
        </pc:spChg>
        <pc:spChg chg="mod">
          <ac:chgData name="Oliver Eales" userId="f991b628-a622-4546-b24a-15fe02d6088b" providerId="ADAL" clId="{A3EE045C-9F99-42A3-82F4-3774456E81D1}" dt="2025-09-08T09:36:03.284" v="2990" actId="20577"/>
          <ac:spMkLst>
            <pc:docMk/>
            <pc:sldMk cId="4075128855" sldId="342"/>
            <ac:spMk id="97" creationId="{13F277D2-52E4-14F1-4B3A-45992EF31C43}"/>
          </ac:spMkLst>
        </pc:spChg>
        <pc:graphicFrameChg chg="add mod modGraphic">
          <ac:chgData name="Oliver Eales" userId="f991b628-a622-4546-b24a-15fe02d6088b" providerId="ADAL" clId="{A3EE045C-9F99-42A3-82F4-3774456E81D1}" dt="2025-09-08T09:38:24.409" v="3071" actId="20577"/>
          <ac:graphicFrameMkLst>
            <pc:docMk/>
            <pc:sldMk cId="4075128855" sldId="342"/>
            <ac:graphicFrameMk id="6" creationId="{FBB782EE-F344-107B-66E2-7672BAB567CB}"/>
          </ac:graphicFrameMkLst>
        </pc:graphicFrameChg>
      </pc:sldChg>
      <pc:sldChg chg="addSp delSp modSp add mod delAnim modAnim">
        <pc:chgData name="Oliver Eales" userId="f991b628-a622-4546-b24a-15fe02d6088b" providerId="ADAL" clId="{A3EE045C-9F99-42A3-82F4-3774456E81D1}" dt="2025-09-08T11:35:05.742" v="3567" actId="13926"/>
        <pc:sldMkLst>
          <pc:docMk/>
          <pc:sldMk cId="2463441439" sldId="343"/>
        </pc:sldMkLst>
        <pc:spChg chg="add mod">
          <ac:chgData name="Oliver Eales" userId="f991b628-a622-4546-b24a-15fe02d6088b" providerId="ADAL" clId="{A3EE045C-9F99-42A3-82F4-3774456E81D1}" dt="2025-09-08T11:24:00.665" v="3314" actId="1076"/>
          <ac:spMkLst>
            <pc:docMk/>
            <pc:sldMk cId="2463441439" sldId="343"/>
            <ac:spMk id="11" creationId="{A3452B7D-586D-E0CE-4526-DA9BB80903C9}"/>
          </ac:spMkLst>
        </pc:spChg>
        <pc:spChg chg="add mod">
          <ac:chgData name="Oliver Eales" userId="f991b628-a622-4546-b24a-15fe02d6088b" providerId="ADAL" clId="{A3EE045C-9F99-42A3-82F4-3774456E81D1}" dt="2025-09-08T11:24:46.947" v="3320" actId="14100"/>
          <ac:spMkLst>
            <pc:docMk/>
            <pc:sldMk cId="2463441439" sldId="343"/>
            <ac:spMk id="12" creationId="{09FC12AB-E004-0364-0772-32C54F425486}"/>
          </ac:spMkLst>
        </pc:spChg>
        <pc:spChg chg="add mod">
          <ac:chgData name="Oliver Eales" userId="f991b628-a622-4546-b24a-15fe02d6088b" providerId="ADAL" clId="{A3EE045C-9F99-42A3-82F4-3774456E81D1}" dt="2025-09-08T11:24:08.382" v="3316" actId="1076"/>
          <ac:spMkLst>
            <pc:docMk/>
            <pc:sldMk cId="2463441439" sldId="343"/>
            <ac:spMk id="13" creationId="{F0FB13C6-8389-C351-A86D-308C51C8A342}"/>
          </ac:spMkLst>
        </pc:spChg>
        <pc:spChg chg="add mod">
          <ac:chgData name="Oliver Eales" userId="f991b628-a622-4546-b24a-15fe02d6088b" providerId="ADAL" clId="{A3EE045C-9F99-42A3-82F4-3774456E81D1}" dt="2025-09-08T11:34:12.760" v="3552" actId="14100"/>
          <ac:spMkLst>
            <pc:docMk/>
            <pc:sldMk cId="2463441439" sldId="343"/>
            <ac:spMk id="14" creationId="{9A35158D-BA20-53AE-6001-F95721244109}"/>
          </ac:spMkLst>
        </pc:spChg>
        <pc:spChg chg="add mod">
          <ac:chgData name="Oliver Eales" userId="f991b628-a622-4546-b24a-15fe02d6088b" providerId="ADAL" clId="{A3EE045C-9F99-42A3-82F4-3774456E81D1}" dt="2025-09-08T11:34:18.732" v="3559" actId="1076"/>
          <ac:spMkLst>
            <pc:docMk/>
            <pc:sldMk cId="2463441439" sldId="343"/>
            <ac:spMk id="15" creationId="{2BDF9F6F-BEF5-965B-AEAF-67CEE234B6E3}"/>
          </ac:spMkLst>
        </pc:spChg>
        <pc:spChg chg="add mod">
          <ac:chgData name="Oliver Eales" userId="f991b628-a622-4546-b24a-15fe02d6088b" providerId="ADAL" clId="{A3EE045C-9F99-42A3-82F4-3774456E81D1}" dt="2025-09-08T11:34:22.845" v="3561" actId="1076"/>
          <ac:spMkLst>
            <pc:docMk/>
            <pc:sldMk cId="2463441439" sldId="343"/>
            <ac:spMk id="16" creationId="{7EC74361-3074-9D66-4440-588EC0192237}"/>
          </ac:spMkLst>
        </pc:spChg>
        <pc:spChg chg="add mod">
          <ac:chgData name="Oliver Eales" userId="f991b628-a622-4546-b24a-15fe02d6088b" providerId="ADAL" clId="{A3EE045C-9F99-42A3-82F4-3774456E81D1}" dt="2025-09-08T11:34:34.527" v="3563" actId="1076"/>
          <ac:spMkLst>
            <pc:docMk/>
            <pc:sldMk cId="2463441439" sldId="343"/>
            <ac:spMk id="17" creationId="{776C882C-4235-CC57-1103-37EA25ED50C4}"/>
          </ac:spMkLst>
        </pc:spChg>
        <pc:spChg chg="add mod">
          <ac:chgData name="Oliver Eales" userId="f991b628-a622-4546-b24a-15fe02d6088b" providerId="ADAL" clId="{A3EE045C-9F99-42A3-82F4-3774456E81D1}" dt="2025-09-08T11:34:34.527" v="3563" actId="1076"/>
          <ac:spMkLst>
            <pc:docMk/>
            <pc:sldMk cId="2463441439" sldId="343"/>
            <ac:spMk id="18" creationId="{DF8A4114-7857-A124-ACC3-A2BEFC81A9B2}"/>
          </ac:spMkLst>
        </pc:spChg>
        <pc:spChg chg="add mod">
          <ac:chgData name="Oliver Eales" userId="f991b628-a622-4546-b24a-15fe02d6088b" providerId="ADAL" clId="{A3EE045C-9F99-42A3-82F4-3774456E81D1}" dt="2025-09-08T11:34:34.527" v="3563" actId="1076"/>
          <ac:spMkLst>
            <pc:docMk/>
            <pc:sldMk cId="2463441439" sldId="343"/>
            <ac:spMk id="19" creationId="{D8D215D5-F501-A87B-590D-5AA51DCD8B97}"/>
          </ac:spMkLst>
        </pc:spChg>
        <pc:spChg chg="mod">
          <ac:chgData name="Oliver Eales" userId="f991b628-a622-4546-b24a-15fe02d6088b" providerId="ADAL" clId="{A3EE045C-9F99-42A3-82F4-3774456E81D1}" dt="2025-09-08T11:35:05.742" v="3567" actId="13926"/>
          <ac:spMkLst>
            <pc:docMk/>
            <pc:sldMk cId="2463441439" sldId="343"/>
            <ac:spMk id="97" creationId="{BCD56C3B-F5CC-B2C7-1A04-F8681AFF8648}"/>
          </ac:spMkLst>
        </pc:spChg>
        <pc:graphicFrameChg chg="add mod modGraphic">
          <ac:chgData name="Oliver Eales" userId="f991b628-a622-4546-b24a-15fe02d6088b" providerId="ADAL" clId="{A3EE045C-9F99-42A3-82F4-3774456E81D1}" dt="2025-09-08T11:33:30.996" v="3541" actId="1076"/>
          <ac:graphicFrameMkLst>
            <pc:docMk/>
            <pc:sldMk cId="2463441439" sldId="343"/>
            <ac:graphicFrameMk id="9" creationId="{C1A1FA2E-9F7C-AD59-63E7-E5A1AA81A0B6}"/>
          </ac:graphicFrameMkLst>
        </pc:graphicFrameChg>
      </pc:sldChg>
    </pc:docChg>
  </pc:docChgLst>
  <pc:docChgLst>
    <pc:chgData name="Oliver Eales" userId="f991b628-a622-4546-b24a-15fe02d6088b" providerId="ADAL" clId="{F19640E3-A92B-4770-B106-07CA82789B53}"/>
    <pc:docChg chg="undo custSel addSld delSld modSld sldOrd">
      <pc:chgData name="Oliver Eales" userId="f991b628-a622-4546-b24a-15fe02d6088b" providerId="ADAL" clId="{F19640E3-A92B-4770-B106-07CA82789B53}" dt="2025-09-02T00:10:28.913" v="485"/>
      <pc:docMkLst>
        <pc:docMk/>
      </pc:docMkLst>
      <pc:sldChg chg="modSp mod">
        <pc:chgData name="Oliver Eales" userId="f991b628-a622-4546-b24a-15fe02d6088b" providerId="ADAL" clId="{F19640E3-A92B-4770-B106-07CA82789B53}" dt="2025-08-31T10:04:07.999" v="124" actId="20577"/>
        <pc:sldMkLst>
          <pc:docMk/>
          <pc:sldMk cId="0" sldId="256"/>
        </pc:sldMkLst>
        <pc:spChg chg="mod">
          <ac:chgData name="Oliver Eales" userId="f991b628-a622-4546-b24a-15fe02d6088b" providerId="ADAL" clId="{F19640E3-A92B-4770-B106-07CA82789B53}" dt="2025-08-31T10:04:07.999" v="124" actId="20577"/>
          <ac:spMkLst>
            <pc:docMk/>
            <pc:sldMk cId="0" sldId="256"/>
            <ac:spMk id="88" creationId="{00000000-0000-0000-0000-000000000000}"/>
          </ac:spMkLst>
        </pc:spChg>
        <pc:spChg chg="mod">
          <ac:chgData name="Oliver Eales" userId="f991b628-a622-4546-b24a-15fe02d6088b" providerId="ADAL" clId="{F19640E3-A92B-4770-B106-07CA82789B53}" dt="2025-08-31T09:44:46.433" v="38" actId="20577"/>
          <ac:spMkLst>
            <pc:docMk/>
            <pc:sldMk cId="0" sldId="256"/>
            <ac:spMk id="89" creationId="{00000000-0000-0000-0000-000000000000}"/>
          </ac:spMkLst>
        </pc:spChg>
      </pc:sldChg>
      <pc:sldChg chg="addSp delSp modSp mod ord">
        <pc:chgData name="Oliver Eales" userId="f991b628-a622-4546-b24a-15fe02d6088b" providerId="ADAL" clId="{F19640E3-A92B-4770-B106-07CA82789B53}" dt="2025-08-31T09:45:41.179" v="43"/>
        <pc:sldMkLst>
          <pc:docMk/>
          <pc:sldMk cId="2249764445" sldId="291"/>
        </pc:sldMkLst>
      </pc:sldChg>
      <pc:sldChg chg="modSp mod modAnim">
        <pc:chgData name="Oliver Eales" userId="f991b628-a622-4546-b24a-15fe02d6088b" providerId="ADAL" clId="{F19640E3-A92B-4770-B106-07CA82789B53}" dt="2025-08-31T10:32:44.927" v="343"/>
        <pc:sldMkLst>
          <pc:docMk/>
          <pc:sldMk cId="1883103132" sldId="298"/>
        </pc:sldMkLst>
      </pc:sldChg>
      <pc:sldChg chg="modAnim">
        <pc:chgData name="Oliver Eales" userId="f991b628-a622-4546-b24a-15fe02d6088b" providerId="ADAL" clId="{F19640E3-A92B-4770-B106-07CA82789B53}" dt="2025-08-31T10:33:13.344" v="346"/>
        <pc:sldMkLst>
          <pc:docMk/>
          <pc:sldMk cId="3434731289" sldId="299"/>
        </pc:sldMkLst>
      </pc:sldChg>
      <pc:sldChg chg="modAnim">
        <pc:chgData name="Oliver Eales" userId="f991b628-a622-4546-b24a-15fe02d6088b" providerId="ADAL" clId="{F19640E3-A92B-4770-B106-07CA82789B53}" dt="2025-08-31T10:35:04.878" v="349"/>
        <pc:sldMkLst>
          <pc:docMk/>
          <pc:sldMk cId="1964012561" sldId="300"/>
        </pc:sldMkLst>
      </pc:sldChg>
      <pc:sldChg chg="ord">
        <pc:chgData name="Oliver Eales" userId="f991b628-a622-4546-b24a-15fe02d6088b" providerId="ADAL" clId="{F19640E3-A92B-4770-B106-07CA82789B53}" dt="2025-08-31T10:30:36.347" v="273"/>
        <pc:sldMkLst>
          <pc:docMk/>
          <pc:sldMk cId="2626138645" sldId="331"/>
        </pc:sldMkLst>
      </pc:sldChg>
      <pc:sldChg chg="modAnim">
        <pc:chgData name="Oliver Eales" userId="f991b628-a622-4546-b24a-15fe02d6088b" providerId="ADAL" clId="{F19640E3-A92B-4770-B106-07CA82789B53}" dt="2025-08-31T10:35:59.249" v="355"/>
        <pc:sldMkLst>
          <pc:docMk/>
          <pc:sldMk cId="4103675086" sldId="332"/>
        </pc:sldMkLst>
      </pc:sldChg>
      <pc:sldChg chg="new del">
        <pc:chgData name="Oliver Eales" userId="f991b628-a622-4546-b24a-15fe02d6088b" providerId="ADAL" clId="{F19640E3-A92B-4770-B106-07CA82789B53}" dt="2025-08-31T10:05:08.255" v="126" actId="680"/>
        <pc:sldMkLst>
          <pc:docMk/>
          <pc:sldMk cId="40284968" sldId="334"/>
        </pc:sldMkLst>
      </pc:sldChg>
      <pc:sldChg chg="modSp add mod modAnim">
        <pc:chgData name="Oliver Eales" userId="f991b628-a622-4546-b24a-15fe02d6088b" providerId="ADAL" clId="{F19640E3-A92B-4770-B106-07CA82789B53}" dt="2025-08-31T10:31:18.286" v="336" actId="115"/>
        <pc:sldMkLst>
          <pc:docMk/>
          <pc:sldMk cId="1580940229" sldId="334"/>
        </pc:sldMkLst>
      </pc:sldChg>
      <pc:sldChg chg="addSp delSp modSp add mod delAnim modAnim">
        <pc:chgData name="Oliver Eales" userId="f991b628-a622-4546-b24a-15fe02d6088b" providerId="ADAL" clId="{F19640E3-A92B-4770-B106-07CA82789B53}" dt="2025-08-31T10:52:16.452" v="482" actId="1076"/>
        <pc:sldMkLst>
          <pc:docMk/>
          <pc:sldMk cId="3276309764" sldId="335"/>
        </pc:sldMkLst>
        <pc:spChg chg="mod">
          <ac:chgData name="Oliver Eales" userId="f991b628-a622-4546-b24a-15fe02d6088b" providerId="ADAL" clId="{F19640E3-A92B-4770-B106-07CA82789B53}" dt="2025-08-31T10:40:34.635" v="472" actId="20577"/>
          <ac:spMkLst>
            <pc:docMk/>
            <pc:sldMk cId="3276309764" sldId="335"/>
            <ac:spMk id="21" creationId="{B042D914-1EB9-494B-75DF-345A37D31C21}"/>
          </ac:spMkLst>
        </pc:spChg>
        <pc:spChg chg="mod">
          <ac:chgData name="Oliver Eales" userId="f991b628-a622-4546-b24a-15fe02d6088b" providerId="ADAL" clId="{F19640E3-A92B-4770-B106-07CA82789B53}" dt="2025-08-31T10:40:11.009" v="374" actId="20577"/>
          <ac:spMkLst>
            <pc:docMk/>
            <pc:sldMk cId="3276309764" sldId="335"/>
            <ac:spMk id="97" creationId="{2491BD7B-B022-3A62-FF9A-8E33B383B9BD}"/>
          </ac:spMkLst>
        </pc:spChg>
        <pc:picChg chg="add mod">
          <ac:chgData name="Oliver Eales" userId="f991b628-a622-4546-b24a-15fe02d6088b" providerId="ADAL" clId="{F19640E3-A92B-4770-B106-07CA82789B53}" dt="2025-08-31T10:52:16.452" v="482" actId="1076"/>
          <ac:picMkLst>
            <pc:docMk/>
            <pc:sldMk cId="3276309764" sldId="335"/>
            <ac:picMk id="8" creationId="{7EDFDDBC-A0EB-F5A1-4334-7B163D8279FA}"/>
          </ac:picMkLst>
        </pc:picChg>
      </pc:sldChg>
      <pc:sldChg chg="add del">
        <pc:chgData name="Oliver Eales" userId="f991b628-a622-4546-b24a-15fe02d6088b" providerId="ADAL" clId="{F19640E3-A92B-4770-B106-07CA82789B53}" dt="2025-09-02T00:10:10.694" v="484"/>
        <pc:sldMkLst>
          <pc:docMk/>
          <pc:sldMk cId="2848142512" sldId="336"/>
        </pc:sldMkLst>
      </pc:sldChg>
      <pc:sldChg chg="add">
        <pc:chgData name="Oliver Eales" userId="f991b628-a622-4546-b24a-15fe02d6088b" providerId="ADAL" clId="{F19640E3-A92B-4770-B106-07CA82789B53}" dt="2025-09-02T00:10:28.913" v="485"/>
        <pc:sldMkLst>
          <pc:docMk/>
          <pc:sldMk cId="4091106400" sldId="336"/>
        </pc:sldMkLst>
      </pc:sldChg>
    </pc:docChg>
  </pc:docChgLst>
  <pc:docChgLst>
    <pc:chgData name="Oliver Eales" userId="f991b628-a622-4546-b24a-15fe02d6088b" providerId="ADAL" clId="{FE8AB6CA-F016-4C1A-8167-1F81C03B9155}"/>
    <pc:docChg chg="undo custSel addSld delSld modSld sldOrd">
      <pc:chgData name="Oliver Eales" userId="f991b628-a622-4546-b24a-15fe02d6088b" providerId="ADAL" clId="{FE8AB6CA-F016-4C1A-8167-1F81C03B9155}" dt="2025-08-22T00:06:00.251" v="1135" actId="207"/>
      <pc:docMkLst>
        <pc:docMk/>
      </pc:docMkLst>
      <pc:sldChg chg="modSp mod">
        <pc:chgData name="Oliver Eales" userId="f991b628-a622-4546-b24a-15fe02d6088b" providerId="ADAL" clId="{FE8AB6CA-F016-4C1A-8167-1F81C03B9155}" dt="2025-08-20T00:12:07.806" v="680" actId="20577"/>
        <pc:sldMkLst>
          <pc:docMk/>
          <pc:sldMk cId="0" sldId="256"/>
        </pc:sldMkLst>
      </pc:sldChg>
      <pc:sldChg chg="addSp modSp mod">
        <pc:chgData name="Oliver Eales" userId="f991b628-a622-4546-b24a-15fe02d6088b" providerId="ADAL" clId="{FE8AB6CA-F016-4C1A-8167-1F81C03B9155}" dt="2025-08-21T23:34:18.336" v="787" actId="14100"/>
        <pc:sldMkLst>
          <pc:docMk/>
          <pc:sldMk cId="2992683620" sldId="289"/>
        </pc:sldMkLst>
      </pc:sldChg>
      <pc:sldChg chg="addSp delSp modSp mod">
        <pc:chgData name="Oliver Eales" userId="f991b628-a622-4546-b24a-15fe02d6088b" providerId="ADAL" clId="{FE8AB6CA-F016-4C1A-8167-1F81C03B9155}" dt="2025-08-19T23:23:08.797" v="13"/>
        <pc:sldMkLst>
          <pc:docMk/>
          <pc:sldMk cId="2249764445" sldId="291"/>
        </pc:sldMkLst>
      </pc:sldChg>
      <pc:sldChg chg="modSp mod modCm">
        <pc:chgData name="Oliver Eales" userId="f991b628-a622-4546-b24a-15fe02d6088b" providerId="ADAL" clId="{FE8AB6CA-F016-4C1A-8167-1F81C03B9155}" dt="2025-08-19T23:54:58.399" v="595" actId="14100"/>
        <pc:sldMkLst>
          <pc:docMk/>
          <pc:sldMk cId="309751238" sldId="2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FE8AB6CA-F016-4C1A-8167-1F81C03B9155}" dt="2025-08-19T23:54:53.989" v="594" actId="20577"/>
              <pc2:cmMkLst xmlns:pc2="http://schemas.microsoft.com/office/powerpoint/2019/9/main/command">
                <pc:docMk/>
                <pc:sldMk cId="309751238" sldId="293"/>
                <pc2:cmMk id="{89C88534-BDDF-4E45-BCC4-8E823C0FBB25}"/>
              </pc2:cmMkLst>
            </pc226:cmChg>
          </p:ext>
        </pc:extLst>
      </pc:sldChg>
      <pc:sldChg chg="modSp mod">
        <pc:chgData name="Oliver Eales" userId="f991b628-a622-4546-b24a-15fe02d6088b" providerId="ADAL" clId="{FE8AB6CA-F016-4C1A-8167-1F81C03B9155}" dt="2025-08-19T23:26:32.184" v="53" actId="20577"/>
        <pc:sldMkLst>
          <pc:docMk/>
          <pc:sldMk cId="1242583132" sldId="294"/>
        </pc:sldMkLst>
      </pc:sldChg>
      <pc:sldChg chg="modSp mod">
        <pc:chgData name="Oliver Eales" userId="f991b628-a622-4546-b24a-15fe02d6088b" providerId="ADAL" clId="{FE8AB6CA-F016-4C1A-8167-1F81C03B9155}" dt="2025-08-20T00:12:30.076" v="691"/>
        <pc:sldMkLst>
          <pc:docMk/>
          <pc:sldMk cId="82103482" sldId="295"/>
        </pc:sldMkLst>
      </pc:sldChg>
      <pc:sldChg chg="modSp add mod">
        <pc:chgData name="Oliver Eales" userId="f991b628-a622-4546-b24a-15fe02d6088b" providerId="ADAL" clId="{FE8AB6CA-F016-4C1A-8167-1F81C03B9155}" dt="2025-08-21T23:34:47.916" v="790" actId="20577"/>
        <pc:sldMkLst>
          <pc:docMk/>
          <pc:sldMk cId="1883103132" sldId="298"/>
        </pc:sldMkLst>
      </pc:sldChg>
      <pc:sldChg chg="modSp add mod">
        <pc:chgData name="Oliver Eales" userId="f991b628-a622-4546-b24a-15fe02d6088b" providerId="ADAL" clId="{FE8AB6CA-F016-4C1A-8167-1F81C03B9155}" dt="2025-08-22T00:04:33.793" v="1127" actId="20577"/>
        <pc:sldMkLst>
          <pc:docMk/>
          <pc:sldMk cId="3434731289" sldId="299"/>
        </pc:sldMkLst>
      </pc:sldChg>
      <pc:sldChg chg="modSp add mod modNotesTx">
        <pc:chgData name="Oliver Eales" userId="f991b628-a622-4546-b24a-15fe02d6088b" providerId="ADAL" clId="{FE8AB6CA-F016-4C1A-8167-1F81C03B9155}" dt="2025-08-22T00:06:00.251" v="1135" actId="207"/>
        <pc:sldMkLst>
          <pc:docMk/>
          <pc:sldMk cId="1964012561" sldId="300"/>
        </pc:sldMkLst>
      </pc:sldChg>
      <pc:sldChg chg="addSp delSp modSp add mod modNotesTx">
        <pc:chgData name="Oliver Eales" userId="f991b628-a622-4546-b24a-15fe02d6088b" providerId="ADAL" clId="{FE8AB6CA-F016-4C1A-8167-1F81C03B9155}" dt="2025-08-21T23:34:00.024" v="785" actId="20577"/>
        <pc:sldMkLst>
          <pc:docMk/>
          <pc:sldMk cId="2000748096" sldId="301"/>
        </pc:sldMkLst>
      </pc:sldChg>
      <pc:sldChg chg="modSp mod">
        <pc:chgData name="Oliver Eales" userId="f991b628-a622-4546-b24a-15fe02d6088b" providerId="ADAL" clId="{FE8AB6CA-F016-4C1A-8167-1F81C03B9155}" dt="2025-08-19T23:22:00.287" v="3" actId="13926"/>
        <pc:sldMkLst>
          <pc:docMk/>
          <pc:sldMk cId="3076666207" sldId="304"/>
        </pc:sldMkLst>
      </pc:sldChg>
      <pc:sldChg chg="ord">
        <pc:chgData name="Oliver Eales" userId="f991b628-a622-4546-b24a-15fe02d6088b" providerId="ADAL" clId="{FE8AB6CA-F016-4C1A-8167-1F81C03B9155}" dt="2025-08-21T23:37:50.372" v="792"/>
        <pc:sldMkLst>
          <pc:docMk/>
          <pc:sldMk cId="4009672140" sldId="306"/>
        </pc:sldMkLst>
      </pc:sldChg>
      <pc:sldChg chg="modSp mod">
        <pc:chgData name="Oliver Eales" userId="f991b628-a622-4546-b24a-15fe02d6088b" providerId="ADAL" clId="{FE8AB6CA-F016-4C1A-8167-1F81C03B9155}" dt="2025-08-19T23:21:35.610" v="0" actId="13926"/>
        <pc:sldMkLst>
          <pc:docMk/>
          <pc:sldMk cId="1025982560" sldId="307"/>
        </pc:sldMkLst>
      </pc:sldChg>
      <pc:sldChg chg="modSp">
        <pc:chgData name="Oliver Eales" userId="f991b628-a622-4546-b24a-15fe02d6088b" providerId="ADAL" clId="{FE8AB6CA-F016-4C1A-8167-1F81C03B9155}" dt="2025-08-19T23:51:04.627" v="536" actId="20577"/>
        <pc:sldMkLst>
          <pc:docMk/>
          <pc:sldMk cId="379434533" sldId="309"/>
        </pc:sldMkLst>
      </pc:sldChg>
      <pc:sldChg chg="modSp mod">
        <pc:chgData name="Oliver Eales" userId="f991b628-a622-4546-b24a-15fe02d6088b" providerId="ADAL" clId="{FE8AB6CA-F016-4C1A-8167-1F81C03B9155}" dt="2025-08-19T23:51:38.211" v="546" actId="14100"/>
        <pc:sldMkLst>
          <pc:docMk/>
          <pc:sldMk cId="1784841254" sldId="311"/>
        </pc:sldMkLst>
      </pc:sldChg>
      <pc:sldChg chg="modSp mod modCm">
        <pc:chgData name="Oliver Eales" userId="f991b628-a622-4546-b24a-15fe02d6088b" providerId="ADAL" clId="{FE8AB6CA-F016-4C1A-8167-1F81C03B9155}" dt="2025-08-19T23:52:41.556" v="588" actId="20577"/>
        <pc:sldMkLst>
          <pc:docMk/>
          <pc:sldMk cId="2843354546" sldId="3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liver Eales" userId="f991b628-a622-4546-b24a-15fe02d6088b" providerId="ADAL" clId="{FE8AB6CA-F016-4C1A-8167-1F81C03B9155}" dt="2025-08-19T23:52:41.556" v="588" actId="20577"/>
              <pc2:cmMkLst xmlns:pc2="http://schemas.microsoft.com/office/powerpoint/2019/9/main/command">
                <pc:docMk/>
                <pc:sldMk cId="2843354546" sldId="312"/>
                <pc2:cmMk id="{CDFF9AC2-1A32-0F49-BC55-44EE74D78EB3}"/>
              </pc2:cmMkLst>
            </pc226:cmChg>
          </p:ext>
        </pc:extLst>
      </pc:sldChg>
      <pc:sldChg chg="modSp mod">
        <pc:chgData name="Oliver Eales" userId="f991b628-a622-4546-b24a-15fe02d6088b" providerId="ADAL" clId="{FE8AB6CA-F016-4C1A-8167-1F81C03B9155}" dt="2025-08-19T23:23:35.265" v="17" actId="13926"/>
        <pc:sldMkLst>
          <pc:docMk/>
          <pc:sldMk cId="886856058" sldId="313"/>
        </pc:sldMkLst>
      </pc:sldChg>
      <pc:sldChg chg="modSp mod">
        <pc:chgData name="Oliver Eales" userId="f991b628-a622-4546-b24a-15fe02d6088b" providerId="ADAL" clId="{FE8AB6CA-F016-4C1A-8167-1F81C03B9155}" dt="2025-08-19T23:53:10.128" v="593" actId="14100"/>
        <pc:sldMkLst>
          <pc:docMk/>
          <pc:sldMk cId="4254462533" sldId="322"/>
        </pc:sldMkLst>
      </pc:sldChg>
      <pc:sldChg chg="add del">
        <pc:chgData name="Oliver Eales" userId="f991b628-a622-4546-b24a-15fe02d6088b" providerId="ADAL" clId="{FE8AB6CA-F016-4C1A-8167-1F81C03B9155}" dt="2025-08-19T23:28:29.698" v="58" actId="47"/>
        <pc:sldMkLst>
          <pc:docMk/>
          <pc:sldMk cId="810140354" sldId="325"/>
        </pc:sldMkLst>
      </pc:sldChg>
      <pc:sldChg chg="addSp modSp mod modAnim">
        <pc:chgData name="Oliver Eales" userId="f991b628-a622-4546-b24a-15fe02d6088b" providerId="ADAL" clId="{FE8AB6CA-F016-4C1A-8167-1F81C03B9155}" dt="2025-08-21T23:41:13.106" v="844"/>
        <pc:sldMkLst>
          <pc:docMk/>
          <pc:sldMk cId="852176510" sldId="326"/>
        </pc:sldMkLst>
      </pc:sldChg>
      <pc:sldChg chg="addSp delSp modSp add mod modNotesTx">
        <pc:chgData name="Oliver Eales" userId="f991b628-a622-4546-b24a-15fe02d6088b" providerId="ADAL" clId="{FE8AB6CA-F016-4C1A-8167-1F81C03B9155}" dt="2025-08-20T00:13:44.005" v="713" actId="1076"/>
        <pc:sldMkLst>
          <pc:docMk/>
          <pc:sldMk cId="3943073909" sldId="330"/>
        </pc:sldMkLst>
      </pc:sldChg>
      <pc:sldChg chg="add">
        <pc:chgData name="Oliver Eales" userId="f991b628-a622-4546-b24a-15fe02d6088b" providerId="ADAL" clId="{FE8AB6CA-F016-4C1A-8167-1F81C03B9155}" dt="2025-08-19T23:26:00.206" v="50"/>
        <pc:sldMkLst>
          <pc:docMk/>
          <pc:sldMk cId="2626138645" sldId="331"/>
        </pc:sldMkLst>
      </pc:sldChg>
      <pc:sldChg chg="add">
        <pc:chgData name="Oliver Eales" userId="f991b628-a622-4546-b24a-15fe02d6088b" providerId="ADAL" clId="{FE8AB6CA-F016-4C1A-8167-1F81C03B9155}" dt="2025-08-19T23:26:00.206" v="50"/>
        <pc:sldMkLst>
          <pc:docMk/>
          <pc:sldMk cId="4103675086" sldId="332"/>
        </pc:sldMkLst>
      </pc:sldChg>
      <pc:sldChg chg="add">
        <pc:chgData name="Oliver Eales" userId="f991b628-a622-4546-b24a-15fe02d6088b" providerId="ADAL" clId="{FE8AB6CA-F016-4C1A-8167-1F81C03B9155}" dt="2025-08-19T23:28:26.364" v="57"/>
        <pc:sldMkLst>
          <pc:docMk/>
          <pc:sldMk cId="523052110" sldId="333"/>
        </pc:sldMkLst>
      </pc:sldChg>
    </pc:docChg>
  </pc:docChgLst>
  <pc:docChgLst>
    <pc:chgData name="Alexandra Hogan" userId="1862c219-6d33-4004-89eb-cb124506b1d5" providerId="ADAL" clId="{41BD7927-91E6-469B-A82D-CBCB0C86694F}"/>
    <pc:docChg chg="modSld">
      <pc:chgData name="Alexandra Hogan" userId="1862c219-6d33-4004-89eb-cb124506b1d5" providerId="ADAL" clId="{41BD7927-91E6-469B-A82D-CBCB0C86694F}" dt="2025-09-29T23:28:53.156" v="3" actId="20577"/>
      <pc:docMkLst>
        <pc:docMk/>
      </pc:docMkLst>
      <pc:sldChg chg="modNotesTx">
        <pc:chgData name="Alexandra Hogan" userId="1862c219-6d33-4004-89eb-cb124506b1d5" providerId="ADAL" clId="{41BD7927-91E6-469B-A82D-CBCB0C86694F}" dt="2025-09-29T23:28:37.269" v="0" actId="6549"/>
        <pc:sldMkLst>
          <pc:docMk/>
          <pc:sldMk cId="3076666207" sldId="304"/>
        </pc:sldMkLst>
      </pc:sldChg>
      <pc:sldChg chg="modNotesTx">
        <pc:chgData name="Alexandra Hogan" userId="1862c219-6d33-4004-89eb-cb124506b1d5" providerId="ADAL" clId="{41BD7927-91E6-469B-A82D-CBCB0C86694F}" dt="2025-09-29T23:28:53.156" v="3" actId="20577"/>
        <pc:sldMkLst>
          <pc:docMk/>
          <pc:sldMk cId="4009672140" sldId="306"/>
        </pc:sldMkLst>
      </pc:sldChg>
      <pc:sldChg chg="modNotesTx">
        <pc:chgData name="Alexandra Hogan" userId="1862c219-6d33-4004-89eb-cb124506b1d5" providerId="ADAL" clId="{41BD7927-91E6-469B-A82D-CBCB0C86694F}" dt="2025-09-29T23:28:49.554" v="2" actId="6549"/>
        <pc:sldMkLst>
          <pc:docMk/>
          <pc:sldMk cId="852176510" sldId="326"/>
        </pc:sldMkLst>
      </pc:sldChg>
      <pc:sldChg chg="modNotesTx">
        <pc:chgData name="Alexandra Hogan" userId="1862c219-6d33-4004-89eb-cb124506b1d5" providerId="ADAL" clId="{41BD7927-91E6-469B-A82D-CBCB0C86694F}" dt="2025-09-29T23:28:44.025" v="1" actId="20577"/>
        <pc:sldMkLst>
          <pc:docMk/>
          <pc:sldMk cId="2273465085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3A55E-8BFB-4327-B16C-50EA9CFAE3A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C5789-98FC-4AB3-89FB-7C781E437D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5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8ABE430-5192-D5A8-679B-57070783F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641E438-B511-FA87-E94C-FA65CD8FA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E19A4D28-8F32-6177-4FB0-F15A1E914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940ADE8-E23B-0F4B-5104-E35644C82E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49A86E7-29E4-B626-95E7-9B83DB4B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5BFF3B9-6D05-FAE2-65CF-CDB9C5F6B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2D93CCD-DC04-E633-90EB-50722AB18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37F80E83-11AA-7D5C-90F7-ABC96DDF04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8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39D8E95-ACFE-D4C8-9589-0F3ABB87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3E27DA9-1C90-A0BD-7F53-70325CDBF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5F7E3EEE-4816-9314-2DCA-4E81E729B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80C072C-B3AF-5CCB-CF40-4BF31E0EC0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31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53F2DB3-399F-C96B-2CE6-3CF359A4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55F72C36-BCFE-7D77-1FA0-BD50D8675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47442266-48B2-F8A2-DE5A-2B62451C2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5776C51C-C363-8C80-F6C8-5CE6B1B02A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095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23ADCEE-5047-A3D0-396B-AB416FA8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A433D5E-3ADD-FD46-3C50-ED4A1EE7D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B15979A7-74F4-CB83-4A40-D3C6A28B1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4EAA08F-DBE6-CB4C-BEF1-30B58B618C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911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83B695F-FC81-0928-C8EE-C21CBDB1D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56134C39-B87B-9359-8822-447917E13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ED068ADC-F712-B30B-BED3-62512AD99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19733B9C-316A-9DB9-9779-C932737A9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87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48F788B-E7B5-B6F7-75E3-FBBA240E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03825BDC-6EFF-4BB6-A26A-B63CAAE07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B9B0D846-D7B1-8086-B159-22BCAE8B2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E2D6D873-8B6C-6B13-E3B8-209AF0E7A8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86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A839EC2F-3AB9-1729-0491-D17D4437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6D9BBD89-4E20-C650-B515-E486393C6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5ECDBDF-9BE4-CA79-3FEA-F9E86E079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9C9087C3-4BB4-CAB2-4CAE-9AA1994680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713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ECBB45-BC57-3498-C128-3341A6883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2EDF2D1-8D9D-3DED-3C6F-5B296CB6E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D05DFF5-D7F7-4550-EA39-5914646AD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FA5F383-BD14-B20C-7434-0CD9975D31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08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AC0C7327-5BAC-9DC7-ACD8-2574169C1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E675321A-A46D-54B8-0B43-3289EEC7F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A7667022-470C-4D10-E2E0-62FBEB81B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387D666-1AEE-FB0D-F6C5-C9A3AFD40E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10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CD18415-833D-9CA9-9E2A-DC3A849DD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8AC51CB5-167A-D8AA-E610-5EA09B170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ED18A93D-A0F2-751C-6A04-90D130E6B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75ADDC80-9848-D1BA-5ACD-436CE6821D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593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2311975-F82C-5C5E-20E5-057673C6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613DF6D3-075F-2923-151A-BD0823CCD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503989B-F194-3CB1-D2A0-1517488E9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36C0568D-733C-2973-9E94-B70EBA670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04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99F7ED0-2D1C-D6A2-B2BD-E5FCDD38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7C39AE15-1527-AB6A-8D21-8317FBE75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AFB70B2-8322-5838-015B-74E9C6AA1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BDC52D5-5003-1C43-AB3A-553764C245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520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E1B1B52-F064-AC20-090C-EC2CE202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75C67959-5B95-33ED-A324-31B13EC11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CDA312FB-CE2D-E33F-DF34-539089BFE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4DC5FAB6-6F0E-6AA8-0148-541DC49C1D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17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7A5989B-512E-EF84-DFCB-CA1B5FBE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70201FBD-A300-F859-96D0-59AF1D144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1C04B5D9-B79A-95C4-249A-DDF3EBA6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DFB9E81-2BEF-4CF3-4328-2215AF010E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637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19D0E4F-E80F-EE0B-11D6-CFD1B35AB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979CCBA6-4140-36D4-DA7D-935E42C83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1FC2F9BF-766D-120E-3788-0BA8EE749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2F99D1FD-9F0F-AA5B-F2DA-9C1459CE8C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4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CA69A8D-7C09-0D51-A16A-ED3634FF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7476D9D-37A1-5C1A-90D6-E866BAE28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5936FEE8-C3E9-8315-02F6-B2966B7A0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A659ADC8-7C27-F71F-B045-D80B18E82F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825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EC8D703-6D0D-D5BF-B1E9-281376F98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53EE459-6064-7416-23C0-1E4813434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B410CD4E-8741-7CD3-1590-543A7A0A3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8D961EDD-75EF-998D-E4D3-C3810971D9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042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31DFFF5-EB18-5CE2-8D16-4A38B56D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FFC28DA-78C0-888C-68E2-A3F2E2630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A5FED60A-47E5-C0BB-08F3-C9A10CBB5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AB55609C-7AF2-B436-C43D-959C39E8BF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809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C314C5C-A560-5D96-9335-D507B2B7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A09EF72-54C4-63F4-5CC6-6880CCFB7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FC29298-FC95-3A6F-20F1-FAB6C0E4A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A3929CBB-E102-7A78-E6FC-06EB1CDD5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936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8893264-582B-BC58-29DA-5BF92174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C0EE572B-41E6-2DB6-B780-818717CA6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20E15C41-2C30-7EFC-F493-43598E422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168DE474-4A1D-1691-E8E1-4133A3859F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075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A8AA6075-3DBC-3A42-8959-3FC9137EE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87F0A8B0-1AD5-D398-7116-6105282D2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99E152EF-C85C-B4E7-F038-938691406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E7E5F01-560A-77F4-530D-DFCF6B7C58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824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969C748-82AB-F4F1-C7B7-036DB8B9A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AC8E5C27-EC20-F979-9724-155696EA7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593448E0-C3C1-7CA2-29F5-B27311666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2CF957B-0F88-86E9-923B-E7A68E759E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83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AEC213F-40D3-9587-350D-C7CFA3B9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1A2104D6-074F-0060-C4B2-0653EE4C4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3F60CBE6-AF93-04D0-7607-B2B474FE1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EEF531CE-B967-C745-DEC1-C2523C4024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52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F91ADEB-4538-310C-5895-A540585AB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6E29C130-8723-2B4B-287F-478EB8AFEC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B1CE127E-AA43-09E5-04C8-E6BEA25F2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CF2613FA-FCB5-564D-59DC-7E98E6E4A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6207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732EA11-9D70-5DDF-2B7E-BD73C7D9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ff1cc942e_0_88:notes">
            <a:extLst>
              <a:ext uri="{FF2B5EF4-FFF2-40B4-BE49-F238E27FC236}">
                <a16:creationId xmlns:a16="http://schemas.microsoft.com/office/drawing/2014/main" id="{AAC2BB61-1FB2-EA89-D331-C4061F95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3ff1cc942e_0_88:notes">
            <a:extLst>
              <a:ext uri="{FF2B5EF4-FFF2-40B4-BE49-F238E27FC236}">
                <a16:creationId xmlns:a16="http://schemas.microsoft.com/office/drawing/2014/main" id="{6B616129-D368-AC7B-964D-4685ED4A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33ff1cc942e_0_88:notes">
            <a:extLst>
              <a:ext uri="{FF2B5EF4-FFF2-40B4-BE49-F238E27FC236}">
                <a16:creationId xmlns:a16="http://schemas.microsoft.com/office/drawing/2014/main" id="{C0504028-C5B7-05A6-DB41-1C69B51998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5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22DE20C-03E6-EF29-423D-B2022C312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5BC574F-016A-164A-E910-8B93F67F0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EB61C8A4-7455-5849-13DB-2DEC03F62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F3087E9B-3F2A-2F74-0F48-72228CB22B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17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DBA168F-7D84-60AA-2C94-BA0EE5BC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BF819BAB-9203-9EBA-B90E-356B6BD37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445B915D-C567-88DD-3573-766DF8368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0AF4D92-FD9B-BF4F-8C86-105514AA66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749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40C1ED2-2A85-1702-E6FB-D9C23ECE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06C0FBAD-D6DE-A913-4F2F-53086042E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99F4536-ABCD-D087-42D6-387436C3C8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44966B9A-0C1B-F47C-AA5C-4961E4AF18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92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31BF2B8-D7A7-CFF2-CF7E-1F0FED22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493E6610-6863-76F6-0F59-AA2A319A8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01224C9F-AFC4-9349-8F5F-E0E09F2D9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1FBC4429-FAD9-4F00-D978-1256B51783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075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3BB9328-E8A9-C6A8-B6EC-7440E42B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F32024D7-8C11-6F87-FD4C-EB1CB3B8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F571A190-A3B3-A0EC-5973-4EBAD092D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63C16013-B506-C20E-24E6-9F852EC0C1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19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0ED6AAE-83C8-432B-9FA7-53F365C8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f1cc942e_0_52:notes">
            <a:extLst>
              <a:ext uri="{FF2B5EF4-FFF2-40B4-BE49-F238E27FC236}">
                <a16:creationId xmlns:a16="http://schemas.microsoft.com/office/drawing/2014/main" id="{3B152CDF-BEF6-AA37-9B62-D2027DD9A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33ff1cc942e_0_52:notes">
            <a:extLst>
              <a:ext uri="{FF2B5EF4-FFF2-40B4-BE49-F238E27FC236}">
                <a16:creationId xmlns:a16="http://schemas.microsoft.com/office/drawing/2014/main" id="{6A16D600-BB3B-0B1C-6D84-CFD080134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3ff1cc942e_0_52:notes">
            <a:extLst>
              <a:ext uri="{FF2B5EF4-FFF2-40B4-BE49-F238E27FC236}">
                <a16:creationId xmlns:a16="http://schemas.microsoft.com/office/drawing/2014/main" id="{D34D44D6-3D9D-D2FC-72A1-1AFDB40192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02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C67-549F-8812-2012-78793DC91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A2163-364D-1A64-9696-DF9FAF436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08C4-D0B3-1CB7-D04D-0FD0357E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3BD7-C13D-C170-CDE8-285E7081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C4B9F-36FF-C557-F385-9945BE9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6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E69A-B820-04E0-07DB-FE8D62BA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35D3-EA35-33C8-C67B-52A3DA0B0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E951-BDE9-6E4D-5D7C-B6178CBC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ADF33-97A2-FD7C-1858-841E755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598C-2A7E-B76C-1EF2-2EC1C2B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66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4D612-8968-A2C1-CB40-48A29C61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3541C-FC72-6837-DE6C-3209881C0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E821-8B8A-F148-E2DC-000A4830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6247-DDD5-2F23-F497-E32A84F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1A637-B135-6C74-FBBA-A5D940A7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517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5236-5BEE-E59A-8D35-FAF130BB2361}"/>
              </a:ext>
            </a:extLst>
          </p:cNvPr>
          <p:cNvSpPr txBox="1"/>
          <p:nvPr userDrawn="1"/>
        </p:nvSpPr>
        <p:spPr>
          <a:xfrm>
            <a:off x="838200" y="19965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720725" lvl="2" indent="-285750">
              <a:buFont typeface="Courier New" panose="02070309020205020404" pitchFamily="49" charset="0"/>
              <a:buChar char="o"/>
              <a:tabLst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36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A292-C324-82FE-F191-4610EA1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EE2D-A8B6-3B6A-F312-F1C1587D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3B11-6C1F-9DEB-C651-6E57CA0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FF83-E2A5-AD37-3EAB-C69FCEF1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0B74-B79B-3AE9-EF82-B7DF26D0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55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E2AD-A007-07D3-7198-D7B943C6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A972E-DFED-541F-7BA1-89497ABD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CA20-607A-9A65-34BC-1B667B22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6251-67C0-E88E-D44F-0EC7BB80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5D7C-93AF-18D5-CBC4-BE5A0092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9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A8FA-F63E-9A47-E602-7C49B71F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D065-A8A2-6889-DC33-BCF3D4EB1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66F8-BF6C-A3B6-279F-20C4EE7B8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14144-D4CE-6D6F-9E6A-E133CC1B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E5B0A-8BA5-CD7E-7190-399DBEEC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A4E30-3AB6-F1AE-CB98-AB2E373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6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A36-EFC7-3780-14B2-D1033170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BA5C-F069-D5B8-B15C-705FE7C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DBB9B-EA9B-67AC-7E7E-1BE15729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E2697-0C41-517C-D94D-0FD62D9E7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F8C9F-25D1-5E82-8525-22DF0FE8D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55CAC-AD02-369A-DCF9-EB0D634C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E9266-D79B-CF5E-DA1F-AEB94CE8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3214A-ABCD-AEC6-EE3B-EA098D1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91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FCB6-DE31-E44C-7519-C3FF094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CB69B-420D-7951-5D6C-80C2066A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6A95A-0411-40FB-3BB8-26EF5AE0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3B5C-3856-CE3F-3F8A-AE99C3A7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3AB60-958E-0489-6467-58CF805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76795-7124-C49C-A45A-EA96CF82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D218-F364-4CE3-3340-DF3BF08F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37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F8C5-6A87-B765-5E6C-A75B041B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8958-31EA-181F-523A-B3014CB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EDA7C-BDA1-2622-76A1-9CCA0FE0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EDF82-366A-8EC9-5AE7-014F621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7E145-AC6E-FCB4-63D5-9B77681C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388D-A439-BE6E-6C23-5B7F98F7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4D2C-C0BF-512D-451C-DCBC5CDB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E0277-439F-C8A6-9864-2DC03D1A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9D2D-26B0-6496-4ED3-C1440B94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EA9F-6034-9833-7746-7F64DB7F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6382-6E58-4F6E-EF1A-062D7188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0C78B-9186-6B42-DD8A-9437DFFC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1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84282-3570-7BB9-0EF1-370D510B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F048-69FD-DAB4-2212-F971988E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5A75-6B34-6455-DD39-94733AA2B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0B24-9628-404E-9651-3D1A2CA34903}" type="datetimeFigureOut">
              <a:rPr lang="en-AU" smtClean="0"/>
              <a:t>30/09/2025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5B5-83A4-3305-A8E8-AA09F907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25E9-1B22-2ECE-0EE4-649E965E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EE3E9-A0D3-4CD0-8E97-7A7D66638D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5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80.png"/><Relationship Id="rId9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10.png"/><Relationship Id="rId10" Type="http://schemas.openxmlformats.org/officeDocument/2006/relationships/image" Target="../media/image35.png"/><Relationship Id="rId4" Type="http://schemas.openxmlformats.org/officeDocument/2006/relationships/image" Target="../media/image320.png"/><Relationship Id="rId9" Type="http://schemas.openxmlformats.org/officeDocument/2006/relationships/image" Target="../media/image3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.png"/><Relationship Id="rId7" Type="http://schemas.openxmlformats.org/officeDocument/2006/relationships/image" Target="../media/image470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11" Type="http://schemas.openxmlformats.org/officeDocument/2006/relationships/image" Target="../media/image61.png"/><Relationship Id="rId10" Type="http://schemas.openxmlformats.org/officeDocument/2006/relationships/image" Target="../media/image520.png"/><Relationship Id="rId4" Type="http://schemas.openxmlformats.org/officeDocument/2006/relationships/image" Target="../media/image29.png"/><Relationship Id="rId9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40.png"/><Relationship Id="rId4" Type="http://schemas.openxmlformats.org/officeDocument/2006/relationships/image" Target="../media/image5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919055" y="1922133"/>
            <a:ext cx="10426078" cy="209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4000"/>
              <a:buFont typeface="Arial"/>
              <a:buNone/>
            </a:pPr>
            <a:r>
              <a:rPr lang="en-AU" sz="4000" b="1" u="sng" dirty="0">
                <a:solidFill>
                  <a:srgbClr val="262261"/>
                </a:solidFill>
              </a:rPr>
              <a:t>Lecture 2</a:t>
            </a:r>
            <a:br>
              <a:rPr lang="en-AU" sz="4000" b="1" u="sng" dirty="0">
                <a:solidFill>
                  <a:srgbClr val="262261"/>
                </a:solidFill>
              </a:rPr>
            </a:br>
            <a:r>
              <a:rPr lang="en-AU" sz="4000" b="1" dirty="0">
                <a:solidFill>
                  <a:srgbClr val="262261"/>
                </a:solidFill>
              </a:rPr>
              <a:t>Epidemic theory 1: typical epidemic dynamics and the susceptible-infectious-removed (SIR) model</a:t>
            </a:r>
            <a:endParaRPr sz="6600" dirty="0">
              <a:solidFill>
                <a:srgbClr val="262261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60094" y="4533691"/>
            <a:ext cx="9144000" cy="5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2400"/>
              <a:buNone/>
            </a:pPr>
            <a:r>
              <a:rPr lang="en-AU" b="1" dirty="0">
                <a:solidFill>
                  <a:srgbClr val="262261"/>
                </a:solidFill>
                <a:latin typeface="Arial"/>
                <a:ea typeface="Arial"/>
                <a:cs typeface="Arial"/>
                <a:sym typeface="Arial"/>
              </a:rPr>
              <a:t>Lecturer: Oliver Eales</a:t>
            </a:r>
            <a:endParaRPr dirty="0">
              <a:solidFill>
                <a:srgbClr val="2622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7578AC9-0430-CB9F-AB7E-3261B0E3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5789" r="6860" b="16177"/>
          <a:stretch/>
        </p:blipFill>
        <p:spPr>
          <a:xfrm>
            <a:off x="7822670" y="0"/>
            <a:ext cx="4369330" cy="1173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41B19B0-1AF3-E7B7-3453-82DCBD1F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FADC892-F452-2045-EBC5-A0A5B6BB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89CDC479-1976-B6DA-7B91-5C79E4EB0A2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Key term: the effective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89CDC479-1976-B6DA-7B91-5C79E4EB0A2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5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728AFDD4-DC67-58A8-7D75-54F485F3A56F}"/>
                  </a:ext>
                </a:extLst>
              </p:cNvPr>
              <p:cNvSpPr txBox="1"/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effective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an infected individual in a population which may not be entirely susceptible and/or in the presence of interventions.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728AFDD4-DC67-58A8-7D75-54F485F3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blipFill>
                <a:blip r:embed="rId6"/>
                <a:stretch>
                  <a:fillRect l="-2136" t="-5405" r="-6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CD72679B-5762-13CA-FFC0-7D8B9F7481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36A06-84DD-F879-5D04-D8AD60CD2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728" y="1436868"/>
            <a:ext cx="3754903" cy="4176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584A5BE8-484F-9214-CAA1-485BEE889C5C}"/>
                  </a:ext>
                </a:extLst>
              </p:cNvPr>
              <p:cNvSpPr txBox="1"/>
              <p:nvPr/>
            </p:nvSpPr>
            <p:spPr>
              <a:xfrm>
                <a:off x="656897" y="4134255"/>
                <a:ext cx="3428721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EE3A8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584A5BE8-484F-9214-CAA1-485BEE889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97" y="4134255"/>
                <a:ext cx="3428721" cy="911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4AEB064C-FC6D-37DF-8245-15FB1002EC70}"/>
                  </a:ext>
                </a:extLst>
              </p:cNvPr>
              <p:cNvSpPr txBox="1"/>
              <p:nvPr/>
            </p:nvSpPr>
            <p:spPr>
              <a:xfrm>
                <a:off x="656897" y="5421131"/>
                <a:ext cx="6768830" cy="1325699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i.e. the same as the expected number of secondary infections: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4AEB064C-FC6D-37DF-8245-15FB1002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97" y="5421131"/>
                <a:ext cx="6768830" cy="1325699"/>
              </a:xfrm>
              <a:prstGeom prst="rect">
                <a:avLst/>
              </a:prstGeom>
              <a:blipFill>
                <a:blip r:embed="rId9"/>
                <a:stretch>
                  <a:fillRect l="-717" t="-2679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5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345CC22-5BCA-92CC-3746-97F794F42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E8794F7-D115-8FE0-5E7A-A04E5287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682BF78-3736-0DCA-89D7-F22A9AA93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</a:t>
            </a:r>
            <a:r>
              <a:rPr lang="en-AU" sz="3600" b="1" u="sng" dirty="0">
                <a:solidFill>
                  <a:srgbClr val="262261"/>
                </a:solidFill>
              </a:rPr>
              <a:t>expected</a:t>
            </a:r>
            <a:r>
              <a:rPr lang="en-AU" sz="3600" b="1" dirty="0">
                <a:solidFill>
                  <a:srgbClr val="262261"/>
                </a:solidFill>
              </a:rPr>
              <a:t> number of infections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2E19EF68-33BA-9DC5-F47A-076C5A0B44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53AC24E-80C7-B33D-AEB4-6E45971A1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906103"/>
                  </p:ext>
                </p:extLst>
              </p:nvPr>
            </p:nvGraphicFramePr>
            <p:xfrm>
              <a:off x="539495" y="1534569"/>
              <a:ext cx="10814304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00104997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153656588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67921239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595013285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720557646"/>
                        </a:ext>
                      </a:extLst>
                    </a:gridCol>
                  </a:tblGrid>
                  <a:tr h="50347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Expected number of infections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6718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325624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192227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610992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1440399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3719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040935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28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53AC24E-80C7-B33D-AEB4-6E45971A1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906103"/>
                  </p:ext>
                </p:extLst>
              </p:nvPr>
            </p:nvGraphicFramePr>
            <p:xfrm>
              <a:off x="539495" y="1534569"/>
              <a:ext cx="10814304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00104997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153656588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67921239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595013285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72055764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2" t="-4762" r="-4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292" t="-4762" r="-3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292" t="-4762" r="-2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292" t="-4762" r="-1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Expected number of infections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6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325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1922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6109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14403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37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0409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28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Google Shape;98;g33ff1cc942e_0_52">
            <a:extLst>
              <a:ext uri="{FF2B5EF4-FFF2-40B4-BE49-F238E27FC236}">
                <a16:creationId xmlns:a16="http://schemas.microsoft.com/office/drawing/2014/main" id="{F3891ED2-C391-7B6E-EDA8-E29D27D5A138}"/>
              </a:ext>
            </a:extLst>
          </p:cNvPr>
          <p:cNvSpPr txBox="1"/>
          <p:nvPr/>
        </p:nvSpPr>
        <p:spPr>
          <a:xfrm>
            <a:off x="539492" y="5175446"/>
            <a:ext cx="8787388" cy="112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is the effective reproduction number in each example?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is the basic reproduction number in each example?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7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054E6E1-C894-F88B-6B5A-4CB43961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6EA680C-E417-D98C-A475-00D9BD8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2291D53-75B1-676C-162D-2FC4D4ECA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Key term: the force of infection 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A52FB840-0EBF-9221-E807-2DDFCDDE4287}"/>
                  </a:ext>
                </a:extLst>
              </p:cNvPr>
              <p:cNvSpPr txBox="1"/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force of infection,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rate at which susceptible individuals acquire an infectious disease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A52FB840-0EBF-9221-E807-2DDFCDDE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blipFill>
                <a:blip r:embed="rId4"/>
                <a:stretch>
                  <a:fillRect l="-2136" t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FDCF64F3-AA9C-17A0-CDB3-A0029E4DD5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86B87D9B-3CCD-3E92-ACE1-A829F52EFDEF}"/>
                  </a:ext>
                </a:extLst>
              </p:cNvPr>
              <p:cNvSpPr txBox="1"/>
              <p:nvPr/>
            </p:nvSpPr>
            <p:spPr>
              <a:xfrm>
                <a:off x="7538937" y="4902740"/>
                <a:ext cx="3882957" cy="102140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force of infection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86B87D9B-3CCD-3E92-ACE1-A829F52E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37" y="4902740"/>
                <a:ext cx="3882957" cy="1021404"/>
              </a:xfrm>
              <a:prstGeom prst="rect">
                <a:avLst/>
              </a:prstGeom>
              <a:blipFill>
                <a:blip r:embed="rId5"/>
                <a:stretch>
                  <a:fillRect l="-1244" t="-3448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7216712E-9C5E-3922-3868-70DB74A46302}"/>
                  </a:ext>
                </a:extLst>
              </p:cNvPr>
              <p:cNvSpPr txBox="1"/>
              <p:nvPr/>
            </p:nvSpPr>
            <p:spPr>
              <a:xfrm>
                <a:off x="384534" y="2831920"/>
                <a:ext cx="5997090" cy="3889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Can use similar reasoning to before: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average rate of contact any individual has with other individuals,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probability that contact between an infected individual and a susceptible individual results in infection,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ar-AE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ar-AE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probability that contact is with an infected individual. If we assume random mixing then equivalent to the proportion of the population infected, </a:t>
                </a:r>
                <a14:m>
                  <m:oMath xmlns:m="http://schemas.openxmlformats.org/officeDocument/2006/math">
                    <m:r>
                      <a:rPr lang="en-AU" sz="2000" b="1" i="0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7216712E-9C5E-3922-3868-70DB74A46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34" y="2831920"/>
                <a:ext cx="5997090" cy="3889530"/>
              </a:xfrm>
              <a:prstGeom prst="rect">
                <a:avLst/>
              </a:prstGeom>
              <a:blipFill>
                <a:blip r:embed="rId6"/>
                <a:stretch>
                  <a:fillRect l="-2033" t="-1567" r="-2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2B55D75-921E-D1FE-FE85-26F811D139DE}"/>
              </a:ext>
            </a:extLst>
          </p:cNvPr>
          <p:cNvSpPr/>
          <p:nvPr/>
        </p:nvSpPr>
        <p:spPr>
          <a:xfrm>
            <a:off x="8765012" y="16987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E6A182-0AB0-AA45-F1F8-94A9DE26ADA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902594" y="19739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2B7E12-8050-26B3-C1A0-F6A7C8C6E32A}"/>
              </a:ext>
            </a:extLst>
          </p:cNvPr>
          <p:cNvCxnSpPr>
            <a:cxnSpLocks/>
          </p:cNvCxnSpPr>
          <p:nvPr/>
        </p:nvCxnSpPr>
        <p:spPr>
          <a:xfrm flipH="1">
            <a:off x="8739612" y="23406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A71CE2-18A1-1702-6A5F-C474EA0CCF71}"/>
              </a:ext>
            </a:extLst>
          </p:cNvPr>
          <p:cNvCxnSpPr>
            <a:cxnSpLocks/>
          </p:cNvCxnSpPr>
          <p:nvPr/>
        </p:nvCxnSpPr>
        <p:spPr>
          <a:xfrm>
            <a:off x="8913177" y="23589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380E-DF68-E0A4-0466-A427C1823D73}"/>
              </a:ext>
            </a:extLst>
          </p:cNvPr>
          <p:cNvCxnSpPr>
            <a:cxnSpLocks/>
          </p:cNvCxnSpPr>
          <p:nvPr/>
        </p:nvCxnSpPr>
        <p:spPr>
          <a:xfrm flipH="1">
            <a:off x="8690928" y="20808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2F3B3-3034-9705-BC11-4C445F7D3796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9054994" y="21263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245FBD-BBF4-6119-5F1A-B777D4AFF144}"/>
              </a:ext>
            </a:extLst>
          </p:cNvPr>
          <p:cNvCxnSpPr>
            <a:cxnSpLocks/>
          </p:cNvCxnSpPr>
          <p:nvPr/>
        </p:nvCxnSpPr>
        <p:spPr>
          <a:xfrm flipH="1">
            <a:off x="8892012" y="24930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2F7FE6-BD82-FD8A-E99C-0A879A57D29A}"/>
              </a:ext>
            </a:extLst>
          </p:cNvPr>
          <p:cNvCxnSpPr>
            <a:cxnSpLocks/>
          </p:cNvCxnSpPr>
          <p:nvPr/>
        </p:nvCxnSpPr>
        <p:spPr>
          <a:xfrm>
            <a:off x="9065577" y="25113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C055EF-041F-7186-43F9-0690B03D8FA6}"/>
              </a:ext>
            </a:extLst>
          </p:cNvPr>
          <p:cNvCxnSpPr>
            <a:cxnSpLocks/>
          </p:cNvCxnSpPr>
          <p:nvPr/>
        </p:nvCxnSpPr>
        <p:spPr>
          <a:xfrm flipH="1">
            <a:off x="8843328" y="22332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489B95-E2A1-B8CA-1E67-0617CB00CB6A}"/>
              </a:ext>
            </a:extLst>
          </p:cNvPr>
          <p:cNvSpPr/>
          <p:nvPr/>
        </p:nvSpPr>
        <p:spPr>
          <a:xfrm>
            <a:off x="9173526" y="16987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403AC4-B9B6-763D-F9A4-328A7B1837A9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9311108" y="19739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62BB8D-9BDD-D692-E107-144AA9842459}"/>
              </a:ext>
            </a:extLst>
          </p:cNvPr>
          <p:cNvCxnSpPr>
            <a:cxnSpLocks/>
          </p:cNvCxnSpPr>
          <p:nvPr/>
        </p:nvCxnSpPr>
        <p:spPr>
          <a:xfrm flipH="1">
            <a:off x="9148126" y="23406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A928DB-096F-CA8D-ED84-F5991E166C38}"/>
              </a:ext>
            </a:extLst>
          </p:cNvPr>
          <p:cNvCxnSpPr>
            <a:cxnSpLocks/>
          </p:cNvCxnSpPr>
          <p:nvPr/>
        </p:nvCxnSpPr>
        <p:spPr>
          <a:xfrm>
            <a:off x="9321691" y="23589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D25B44-577E-C06C-FB6B-D16651779FE0}"/>
              </a:ext>
            </a:extLst>
          </p:cNvPr>
          <p:cNvCxnSpPr>
            <a:cxnSpLocks/>
          </p:cNvCxnSpPr>
          <p:nvPr/>
        </p:nvCxnSpPr>
        <p:spPr>
          <a:xfrm flipH="1">
            <a:off x="9099442" y="20808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33770-478C-1B4C-DC69-DE2E01E5F52D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9463508" y="21263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BED2B-C104-C8ED-4032-30A7E81E6637}"/>
              </a:ext>
            </a:extLst>
          </p:cNvPr>
          <p:cNvCxnSpPr>
            <a:cxnSpLocks/>
          </p:cNvCxnSpPr>
          <p:nvPr/>
        </p:nvCxnSpPr>
        <p:spPr>
          <a:xfrm flipH="1">
            <a:off x="9300526" y="24930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A5663C-3D51-9292-56F5-024706B32B4D}"/>
              </a:ext>
            </a:extLst>
          </p:cNvPr>
          <p:cNvCxnSpPr>
            <a:cxnSpLocks/>
          </p:cNvCxnSpPr>
          <p:nvPr/>
        </p:nvCxnSpPr>
        <p:spPr>
          <a:xfrm>
            <a:off x="9474091" y="25113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F6E4C8-C309-0EF1-A72E-50622EF7BCF1}"/>
              </a:ext>
            </a:extLst>
          </p:cNvPr>
          <p:cNvCxnSpPr>
            <a:cxnSpLocks/>
          </p:cNvCxnSpPr>
          <p:nvPr/>
        </p:nvCxnSpPr>
        <p:spPr>
          <a:xfrm flipH="1">
            <a:off x="9251842" y="22332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E6202E-D6A3-43AA-3E81-0450B747C902}"/>
              </a:ext>
            </a:extLst>
          </p:cNvPr>
          <p:cNvSpPr/>
          <p:nvPr/>
        </p:nvSpPr>
        <p:spPr>
          <a:xfrm>
            <a:off x="9548173" y="16987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15E72-542B-F317-143A-B89E3BA8F90F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685755" y="19739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4C1976-A6E6-9207-C468-D003B9234C3A}"/>
              </a:ext>
            </a:extLst>
          </p:cNvPr>
          <p:cNvCxnSpPr>
            <a:cxnSpLocks/>
          </p:cNvCxnSpPr>
          <p:nvPr/>
        </p:nvCxnSpPr>
        <p:spPr>
          <a:xfrm flipH="1">
            <a:off x="9522773" y="23406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474CA8-0C5A-EA54-84F2-1C0A2020AFDC}"/>
              </a:ext>
            </a:extLst>
          </p:cNvPr>
          <p:cNvCxnSpPr>
            <a:cxnSpLocks/>
          </p:cNvCxnSpPr>
          <p:nvPr/>
        </p:nvCxnSpPr>
        <p:spPr>
          <a:xfrm>
            <a:off x="9696338" y="23589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1FBE76-26D2-63DC-0B36-9EBD010830FA}"/>
              </a:ext>
            </a:extLst>
          </p:cNvPr>
          <p:cNvCxnSpPr>
            <a:cxnSpLocks/>
          </p:cNvCxnSpPr>
          <p:nvPr/>
        </p:nvCxnSpPr>
        <p:spPr>
          <a:xfrm flipH="1">
            <a:off x="9474089" y="20808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05CBF2-442C-4CCF-B2AD-6A87879E2AF7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9838155" y="212634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112FBF-9C83-5256-74E2-2B8BDFF9D45F}"/>
              </a:ext>
            </a:extLst>
          </p:cNvPr>
          <p:cNvCxnSpPr>
            <a:cxnSpLocks/>
          </p:cNvCxnSpPr>
          <p:nvPr/>
        </p:nvCxnSpPr>
        <p:spPr>
          <a:xfrm flipH="1">
            <a:off x="9675173" y="249305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409856-7F84-ACAC-3F86-D4B8FBEE8A37}"/>
              </a:ext>
            </a:extLst>
          </p:cNvPr>
          <p:cNvCxnSpPr>
            <a:cxnSpLocks/>
          </p:cNvCxnSpPr>
          <p:nvPr/>
        </p:nvCxnSpPr>
        <p:spPr>
          <a:xfrm>
            <a:off x="9848738" y="251131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9536B9-5212-03ED-9C70-B3FEAFBD09C8}"/>
              </a:ext>
            </a:extLst>
          </p:cNvPr>
          <p:cNvCxnSpPr>
            <a:cxnSpLocks/>
          </p:cNvCxnSpPr>
          <p:nvPr/>
        </p:nvCxnSpPr>
        <p:spPr>
          <a:xfrm flipH="1">
            <a:off x="9626489" y="223323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BECA21E-1DC4-A65A-C2C3-58059F5C2174}"/>
              </a:ext>
            </a:extLst>
          </p:cNvPr>
          <p:cNvSpPr/>
          <p:nvPr/>
        </p:nvSpPr>
        <p:spPr>
          <a:xfrm>
            <a:off x="9855510" y="168025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D12321-43C6-A470-BA90-DC1D14E7AE20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9993092" y="195542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EF59DA-E820-8297-9E95-B55F9207B159}"/>
              </a:ext>
            </a:extLst>
          </p:cNvPr>
          <p:cNvCxnSpPr>
            <a:cxnSpLocks/>
          </p:cNvCxnSpPr>
          <p:nvPr/>
        </p:nvCxnSpPr>
        <p:spPr>
          <a:xfrm flipH="1">
            <a:off x="9830110" y="232213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F0B3A-D34A-F379-A145-D99647F5CF9D}"/>
              </a:ext>
            </a:extLst>
          </p:cNvPr>
          <p:cNvCxnSpPr>
            <a:cxnSpLocks/>
          </p:cNvCxnSpPr>
          <p:nvPr/>
        </p:nvCxnSpPr>
        <p:spPr>
          <a:xfrm>
            <a:off x="10003675" y="234039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E1E1-E63D-BB9F-0E78-DD933EA26078}"/>
              </a:ext>
            </a:extLst>
          </p:cNvPr>
          <p:cNvCxnSpPr>
            <a:cxnSpLocks/>
          </p:cNvCxnSpPr>
          <p:nvPr/>
        </p:nvCxnSpPr>
        <p:spPr>
          <a:xfrm flipH="1">
            <a:off x="9781426" y="206231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822E16-AA28-652E-C372-FB545EC3ACDD}"/>
              </a:ext>
            </a:extLst>
          </p:cNvPr>
          <p:cNvCxnSpPr>
            <a:cxnSpLocks/>
            <a:stCxn id="55" idx="4"/>
          </p:cNvCxnSpPr>
          <p:nvPr/>
        </p:nvCxnSpPr>
        <p:spPr>
          <a:xfrm>
            <a:off x="10145492" y="2107821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595705-1517-B336-09EF-B57BB63000B1}"/>
              </a:ext>
            </a:extLst>
          </p:cNvPr>
          <p:cNvCxnSpPr>
            <a:cxnSpLocks/>
          </p:cNvCxnSpPr>
          <p:nvPr/>
        </p:nvCxnSpPr>
        <p:spPr>
          <a:xfrm flipH="1">
            <a:off x="9982510" y="2474538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83142B-48F6-BABE-FD9F-B0B4591AC301}"/>
              </a:ext>
            </a:extLst>
          </p:cNvPr>
          <p:cNvCxnSpPr>
            <a:cxnSpLocks/>
          </p:cNvCxnSpPr>
          <p:nvPr/>
        </p:nvCxnSpPr>
        <p:spPr>
          <a:xfrm>
            <a:off x="10156075" y="2492794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DD8790-8B13-C5F0-5467-0D37588EFA43}"/>
              </a:ext>
            </a:extLst>
          </p:cNvPr>
          <p:cNvCxnSpPr>
            <a:cxnSpLocks/>
          </p:cNvCxnSpPr>
          <p:nvPr/>
        </p:nvCxnSpPr>
        <p:spPr>
          <a:xfrm flipH="1">
            <a:off x="9933826" y="2214717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13562C7-0313-26F1-0DE6-DE418A1CE431}"/>
              </a:ext>
            </a:extLst>
          </p:cNvPr>
          <p:cNvSpPr/>
          <p:nvPr/>
        </p:nvSpPr>
        <p:spPr>
          <a:xfrm>
            <a:off x="10214068" y="165327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60B6A9-091C-C671-6751-B9F757F7FF60}"/>
              </a:ext>
            </a:extLst>
          </p:cNvPr>
          <p:cNvCxnSpPr>
            <a:cxnSpLocks/>
            <a:stCxn id="43" idx="4"/>
          </p:cNvCxnSpPr>
          <p:nvPr/>
        </p:nvCxnSpPr>
        <p:spPr>
          <a:xfrm>
            <a:off x="10351650" y="192843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6CC43D-70B8-ED38-D6D3-F01AA3B70064}"/>
              </a:ext>
            </a:extLst>
          </p:cNvPr>
          <p:cNvCxnSpPr>
            <a:cxnSpLocks/>
          </p:cNvCxnSpPr>
          <p:nvPr/>
        </p:nvCxnSpPr>
        <p:spPr>
          <a:xfrm flipH="1">
            <a:off x="10188668" y="229515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49A42C-93F9-AEAC-2440-14F69375A86A}"/>
              </a:ext>
            </a:extLst>
          </p:cNvPr>
          <p:cNvCxnSpPr>
            <a:cxnSpLocks/>
          </p:cNvCxnSpPr>
          <p:nvPr/>
        </p:nvCxnSpPr>
        <p:spPr>
          <a:xfrm>
            <a:off x="10362233" y="231341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C14868-476C-F041-31D8-369D6EEFAB55}"/>
              </a:ext>
            </a:extLst>
          </p:cNvPr>
          <p:cNvCxnSpPr>
            <a:cxnSpLocks/>
          </p:cNvCxnSpPr>
          <p:nvPr/>
        </p:nvCxnSpPr>
        <p:spPr>
          <a:xfrm flipH="1">
            <a:off x="10139984" y="203533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3050425-F5DE-5C7B-6C2C-B5B70AC37ABE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10504050" y="208083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CE6EF8-4108-57A5-15AA-CA69FBEE7722}"/>
              </a:ext>
            </a:extLst>
          </p:cNvPr>
          <p:cNvCxnSpPr>
            <a:cxnSpLocks/>
          </p:cNvCxnSpPr>
          <p:nvPr/>
        </p:nvCxnSpPr>
        <p:spPr>
          <a:xfrm flipH="1">
            <a:off x="10341068" y="244755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768B9F-484C-3286-2951-D0EA6F7E578B}"/>
              </a:ext>
            </a:extLst>
          </p:cNvPr>
          <p:cNvCxnSpPr>
            <a:cxnSpLocks/>
          </p:cNvCxnSpPr>
          <p:nvPr/>
        </p:nvCxnSpPr>
        <p:spPr>
          <a:xfrm>
            <a:off x="10514633" y="246581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7A1D0E-586D-8CF3-F2C2-99A950E48B99}"/>
              </a:ext>
            </a:extLst>
          </p:cNvPr>
          <p:cNvCxnSpPr>
            <a:cxnSpLocks/>
          </p:cNvCxnSpPr>
          <p:nvPr/>
        </p:nvCxnSpPr>
        <p:spPr>
          <a:xfrm flipH="1">
            <a:off x="10292384" y="218773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79633E6-A19B-FE25-4AE8-E6678BE8A26F}"/>
              </a:ext>
            </a:extLst>
          </p:cNvPr>
          <p:cNvSpPr/>
          <p:nvPr/>
        </p:nvSpPr>
        <p:spPr>
          <a:xfrm>
            <a:off x="8917412" y="18511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E6F71-5663-AF13-ACF1-26B7E8444FF3}"/>
              </a:ext>
            </a:extLst>
          </p:cNvPr>
          <p:cNvSpPr/>
          <p:nvPr/>
        </p:nvSpPr>
        <p:spPr>
          <a:xfrm>
            <a:off x="9325926" y="18511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827B49-A4FB-0BC8-D295-D2C67B870520}"/>
              </a:ext>
            </a:extLst>
          </p:cNvPr>
          <p:cNvSpPr/>
          <p:nvPr/>
        </p:nvSpPr>
        <p:spPr>
          <a:xfrm>
            <a:off x="9700573" y="185117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DA5DD33-79E6-5833-0D7F-A9C1170FE8F4}"/>
              </a:ext>
            </a:extLst>
          </p:cNvPr>
          <p:cNvSpPr/>
          <p:nvPr/>
        </p:nvSpPr>
        <p:spPr>
          <a:xfrm>
            <a:off x="10007910" y="1832657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6E9CF1-167C-E946-86E3-E6D21FF7B83F}"/>
              </a:ext>
            </a:extLst>
          </p:cNvPr>
          <p:cNvSpPr/>
          <p:nvPr/>
        </p:nvSpPr>
        <p:spPr>
          <a:xfrm>
            <a:off x="10366468" y="180567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B16118-FD82-2318-583D-3080462426AB}"/>
              </a:ext>
            </a:extLst>
          </p:cNvPr>
          <p:cNvSpPr/>
          <p:nvPr/>
        </p:nvSpPr>
        <p:spPr>
          <a:xfrm>
            <a:off x="8777713" y="20919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F430E2-181A-C0C8-4024-3EC0A2C71B8F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8915295" y="23671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6E7094-08BC-9952-CBA6-D5A0C754BD7A}"/>
              </a:ext>
            </a:extLst>
          </p:cNvPr>
          <p:cNvCxnSpPr>
            <a:cxnSpLocks/>
          </p:cNvCxnSpPr>
          <p:nvPr/>
        </p:nvCxnSpPr>
        <p:spPr>
          <a:xfrm flipH="1">
            <a:off x="8752313" y="27338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6A532DF-1613-414E-6412-E78B4FE8CEB6}"/>
              </a:ext>
            </a:extLst>
          </p:cNvPr>
          <p:cNvCxnSpPr>
            <a:cxnSpLocks/>
          </p:cNvCxnSpPr>
          <p:nvPr/>
        </p:nvCxnSpPr>
        <p:spPr>
          <a:xfrm>
            <a:off x="8925878" y="27520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25D8142-2B9B-4734-C8FA-9046B2EAEE5C}"/>
              </a:ext>
            </a:extLst>
          </p:cNvPr>
          <p:cNvCxnSpPr>
            <a:cxnSpLocks/>
          </p:cNvCxnSpPr>
          <p:nvPr/>
        </p:nvCxnSpPr>
        <p:spPr>
          <a:xfrm flipH="1">
            <a:off x="8703629" y="24740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A0A86F-6148-6041-B326-28BFA1378724}"/>
              </a:ext>
            </a:extLst>
          </p:cNvPr>
          <p:cNvCxnSpPr>
            <a:cxnSpLocks/>
            <a:stCxn id="105" idx="4"/>
          </p:cNvCxnSpPr>
          <p:nvPr/>
        </p:nvCxnSpPr>
        <p:spPr>
          <a:xfrm>
            <a:off x="9067695" y="25195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336AD9E-B19D-6FE2-C9B5-877C42B58C80}"/>
              </a:ext>
            </a:extLst>
          </p:cNvPr>
          <p:cNvCxnSpPr>
            <a:cxnSpLocks/>
          </p:cNvCxnSpPr>
          <p:nvPr/>
        </p:nvCxnSpPr>
        <p:spPr>
          <a:xfrm flipH="1">
            <a:off x="8904713" y="28862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6AFC1-4256-55DA-C36A-3AE42E5D0271}"/>
              </a:ext>
            </a:extLst>
          </p:cNvPr>
          <p:cNvCxnSpPr>
            <a:cxnSpLocks/>
          </p:cNvCxnSpPr>
          <p:nvPr/>
        </p:nvCxnSpPr>
        <p:spPr>
          <a:xfrm>
            <a:off x="9078278" y="29044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9E3686-B628-E7E9-BF58-0931403441AE}"/>
              </a:ext>
            </a:extLst>
          </p:cNvPr>
          <p:cNvCxnSpPr>
            <a:cxnSpLocks/>
          </p:cNvCxnSpPr>
          <p:nvPr/>
        </p:nvCxnSpPr>
        <p:spPr>
          <a:xfrm flipH="1">
            <a:off x="8856029" y="26264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BA526EC-475E-A17D-954C-8AD478CA11BE}"/>
              </a:ext>
            </a:extLst>
          </p:cNvPr>
          <p:cNvSpPr/>
          <p:nvPr/>
        </p:nvSpPr>
        <p:spPr>
          <a:xfrm>
            <a:off x="9186227" y="20919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F45784-5F09-3091-2CC2-5AD734709B66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9323809" y="23671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4343475-7770-F3AB-8EC6-B269EB75B242}"/>
              </a:ext>
            </a:extLst>
          </p:cNvPr>
          <p:cNvCxnSpPr>
            <a:cxnSpLocks/>
          </p:cNvCxnSpPr>
          <p:nvPr/>
        </p:nvCxnSpPr>
        <p:spPr>
          <a:xfrm flipH="1">
            <a:off x="9160827" y="27338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2B0274-45D5-B08E-4392-FC1C56573130}"/>
              </a:ext>
            </a:extLst>
          </p:cNvPr>
          <p:cNvCxnSpPr>
            <a:cxnSpLocks/>
          </p:cNvCxnSpPr>
          <p:nvPr/>
        </p:nvCxnSpPr>
        <p:spPr>
          <a:xfrm>
            <a:off x="9334392" y="27520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3C4B556-94FE-18F4-0665-9E0893FD8C68}"/>
              </a:ext>
            </a:extLst>
          </p:cNvPr>
          <p:cNvCxnSpPr>
            <a:cxnSpLocks/>
          </p:cNvCxnSpPr>
          <p:nvPr/>
        </p:nvCxnSpPr>
        <p:spPr>
          <a:xfrm flipH="1">
            <a:off x="9112143" y="24740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6ACA31-8FB8-9623-14C2-6526ACDE62EC}"/>
              </a:ext>
            </a:extLst>
          </p:cNvPr>
          <p:cNvCxnSpPr>
            <a:cxnSpLocks/>
            <a:stCxn id="106" idx="4"/>
          </p:cNvCxnSpPr>
          <p:nvPr/>
        </p:nvCxnSpPr>
        <p:spPr>
          <a:xfrm>
            <a:off x="9476209" y="25195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B86653B-F6FB-2CBF-5BE5-39ACD9346C5C}"/>
              </a:ext>
            </a:extLst>
          </p:cNvPr>
          <p:cNvCxnSpPr>
            <a:cxnSpLocks/>
          </p:cNvCxnSpPr>
          <p:nvPr/>
        </p:nvCxnSpPr>
        <p:spPr>
          <a:xfrm flipH="1">
            <a:off x="9313227" y="28862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5E2AB45-CF46-9880-2C39-BD875D0A75B3}"/>
              </a:ext>
            </a:extLst>
          </p:cNvPr>
          <p:cNvCxnSpPr>
            <a:cxnSpLocks/>
          </p:cNvCxnSpPr>
          <p:nvPr/>
        </p:nvCxnSpPr>
        <p:spPr>
          <a:xfrm>
            <a:off x="9486792" y="29044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75A64F-9C9E-1304-EFD3-2F8A037363A2}"/>
              </a:ext>
            </a:extLst>
          </p:cNvPr>
          <p:cNvCxnSpPr>
            <a:cxnSpLocks/>
          </p:cNvCxnSpPr>
          <p:nvPr/>
        </p:nvCxnSpPr>
        <p:spPr>
          <a:xfrm flipH="1">
            <a:off x="9264543" y="26264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84E01BD-91B6-DFF6-1EBE-895E4F80884E}"/>
              </a:ext>
            </a:extLst>
          </p:cNvPr>
          <p:cNvSpPr/>
          <p:nvPr/>
        </p:nvSpPr>
        <p:spPr>
          <a:xfrm>
            <a:off x="9560874" y="20919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3347F3-62D4-543A-5CFA-BD8F33D2E05E}"/>
              </a:ext>
            </a:extLst>
          </p:cNvPr>
          <p:cNvCxnSpPr>
            <a:cxnSpLocks/>
            <a:stCxn id="75" idx="4"/>
          </p:cNvCxnSpPr>
          <p:nvPr/>
        </p:nvCxnSpPr>
        <p:spPr>
          <a:xfrm>
            <a:off x="9698456" y="23671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8B5EEC-E461-92C8-FD08-2261AA987314}"/>
              </a:ext>
            </a:extLst>
          </p:cNvPr>
          <p:cNvCxnSpPr>
            <a:cxnSpLocks/>
          </p:cNvCxnSpPr>
          <p:nvPr/>
        </p:nvCxnSpPr>
        <p:spPr>
          <a:xfrm flipH="1">
            <a:off x="9535474" y="27338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B23100-923D-7EE6-9119-617A82B666D4}"/>
              </a:ext>
            </a:extLst>
          </p:cNvPr>
          <p:cNvCxnSpPr>
            <a:cxnSpLocks/>
          </p:cNvCxnSpPr>
          <p:nvPr/>
        </p:nvCxnSpPr>
        <p:spPr>
          <a:xfrm>
            <a:off x="9709039" y="27520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3BFC38-175C-1779-9BA1-1CEA5C04D8EC}"/>
              </a:ext>
            </a:extLst>
          </p:cNvPr>
          <p:cNvCxnSpPr>
            <a:cxnSpLocks/>
          </p:cNvCxnSpPr>
          <p:nvPr/>
        </p:nvCxnSpPr>
        <p:spPr>
          <a:xfrm flipH="1">
            <a:off x="9486790" y="24740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0116129-33E9-44DE-133B-2489EEBC1ED3}"/>
              </a:ext>
            </a:extLst>
          </p:cNvPr>
          <p:cNvCxnSpPr>
            <a:cxnSpLocks/>
            <a:stCxn id="107" idx="4"/>
          </p:cNvCxnSpPr>
          <p:nvPr/>
        </p:nvCxnSpPr>
        <p:spPr>
          <a:xfrm>
            <a:off x="9850856" y="251951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239035-E999-00B2-0AE2-994D263B3614}"/>
              </a:ext>
            </a:extLst>
          </p:cNvPr>
          <p:cNvCxnSpPr>
            <a:cxnSpLocks/>
          </p:cNvCxnSpPr>
          <p:nvPr/>
        </p:nvCxnSpPr>
        <p:spPr>
          <a:xfrm flipH="1">
            <a:off x="9687874" y="288623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42BC2BD-3E39-FAD0-C4AF-DC16F4840070}"/>
              </a:ext>
            </a:extLst>
          </p:cNvPr>
          <p:cNvCxnSpPr>
            <a:cxnSpLocks/>
          </p:cNvCxnSpPr>
          <p:nvPr/>
        </p:nvCxnSpPr>
        <p:spPr>
          <a:xfrm>
            <a:off x="9861439" y="290449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A1C768F-BCDB-9D16-4FFC-08A696A9AC50}"/>
              </a:ext>
            </a:extLst>
          </p:cNvPr>
          <p:cNvCxnSpPr>
            <a:cxnSpLocks/>
          </p:cNvCxnSpPr>
          <p:nvPr/>
        </p:nvCxnSpPr>
        <p:spPr>
          <a:xfrm flipH="1">
            <a:off x="9639190" y="262641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447CF55-676E-3A91-8E12-15093EBF7C95}"/>
              </a:ext>
            </a:extLst>
          </p:cNvPr>
          <p:cNvSpPr/>
          <p:nvPr/>
        </p:nvSpPr>
        <p:spPr>
          <a:xfrm>
            <a:off x="9868211" y="207343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4723AD-4AC3-E298-EA71-3030AF5E97BF}"/>
              </a:ext>
            </a:extLst>
          </p:cNvPr>
          <p:cNvCxnSpPr>
            <a:cxnSpLocks/>
            <a:stCxn id="84" idx="4"/>
          </p:cNvCxnSpPr>
          <p:nvPr/>
        </p:nvCxnSpPr>
        <p:spPr>
          <a:xfrm>
            <a:off x="10005793" y="234859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756EFA6-455B-D471-23A2-F835848DAB7A}"/>
              </a:ext>
            </a:extLst>
          </p:cNvPr>
          <p:cNvCxnSpPr>
            <a:cxnSpLocks/>
          </p:cNvCxnSpPr>
          <p:nvPr/>
        </p:nvCxnSpPr>
        <p:spPr>
          <a:xfrm flipH="1">
            <a:off x="9842811" y="271531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4A18173-171D-8778-2E2D-F03BC35BEB6D}"/>
              </a:ext>
            </a:extLst>
          </p:cNvPr>
          <p:cNvCxnSpPr>
            <a:cxnSpLocks/>
          </p:cNvCxnSpPr>
          <p:nvPr/>
        </p:nvCxnSpPr>
        <p:spPr>
          <a:xfrm>
            <a:off x="10016376" y="273357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A4F3A4-7872-4ED5-1191-DE07CF2782B5}"/>
              </a:ext>
            </a:extLst>
          </p:cNvPr>
          <p:cNvCxnSpPr>
            <a:cxnSpLocks/>
          </p:cNvCxnSpPr>
          <p:nvPr/>
        </p:nvCxnSpPr>
        <p:spPr>
          <a:xfrm flipH="1">
            <a:off x="9794127" y="245549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3F7DDA-9929-5D06-15DF-93F94B792D4C}"/>
              </a:ext>
            </a:extLst>
          </p:cNvPr>
          <p:cNvCxnSpPr>
            <a:cxnSpLocks/>
            <a:stCxn id="108" idx="4"/>
          </p:cNvCxnSpPr>
          <p:nvPr/>
        </p:nvCxnSpPr>
        <p:spPr>
          <a:xfrm>
            <a:off x="10158193" y="250099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84B3993-B4D9-5D90-E924-B98C1383FA71}"/>
              </a:ext>
            </a:extLst>
          </p:cNvPr>
          <p:cNvCxnSpPr>
            <a:cxnSpLocks/>
          </p:cNvCxnSpPr>
          <p:nvPr/>
        </p:nvCxnSpPr>
        <p:spPr>
          <a:xfrm flipH="1">
            <a:off x="9995211" y="286771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53BACD-D807-5A2A-C21E-0F210B5C30D9}"/>
              </a:ext>
            </a:extLst>
          </p:cNvPr>
          <p:cNvCxnSpPr>
            <a:cxnSpLocks/>
          </p:cNvCxnSpPr>
          <p:nvPr/>
        </p:nvCxnSpPr>
        <p:spPr>
          <a:xfrm>
            <a:off x="10168776" y="288597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ECF5DA0-547C-BB13-0889-4C058037E281}"/>
              </a:ext>
            </a:extLst>
          </p:cNvPr>
          <p:cNvCxnSpPr>
            <a:cxnSpLocks/>
          </p:cNvCxnSpPr>
          <p:nvPr/>
        </p:nvCxnSpPr>
        <p:spPr>
          <a:xfrm flipH="1">
            <a:off x="9946527" y="260789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8D03EA8-E1C4-1195-AAE0-FCE9AD4352A6}"/>
              </a:ext>
            </a:extLst>
          </p:cNvPr>
          <p:cNvSpPr/>
          <p:nvPr/>
        </p:nvSpPr>
        <p:spPr>
          <a:xfrm>
            <a:off x="10226769" y="2046451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E29880-A9F6-A199-A041-3A69265C1A8F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10364351" y="2321615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487164B-1C8B-F517-29B1-A40864CF44F1}"/>
              </a:ext>
            </a:extLst>
          </p:cNvPr>
          <p:cNvCxnSpPr>
            <a:cxnSpLocks/>
          </p:cNvCxnSpPr>
          <p:nvPr/>
        </p:nvCxnSpPr>
        <p:spPr>
          <a:xfrm flipH="1">
            <a:off x="10201369" y="2688332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86C9CBE-C18B-7EB7-13E6-F5D55583179A}"/>
              </a:ext>
            </a:extLst>
          </p:cNvPr>
          <p:cNvCxnSpPr>
            <a:cxnSpLocks/>
          </p:cNvCxnSpPr>
          <p:nvPr/>
        </p:nvCxnSpPr>
        <p:spPr>
          <a:xfrm>
            <a:off x="10374934" y="2706588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6B6C31A-9942-026C-057B-107C81C75C3E}"/>
              </a:ext>
            </a:extLst>
          </p:cNvPr>
          <p:cNvCxnSpPr>
            <a:cxnSpLocks/>
          </p:cNvCxnSpPr>
          <p:nvPr/>
        </p:nvCxnSpPr>
        <p:spPr>
          <a:xfrm flipH="1">
            <a:off x="10152685" y="2428511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B10998C-6043-D299-7185-5A4BA13195A8}"/>
              </a:ext>
            </a:extLst>
          </p:cNvPr>
          <p:cNvCxnSpPr>
            <a:cxnSpLocks/>
            <a:stCxn id="109" idx="4"/>
          </p:cNvCxnSpPr>
          <p:nvPr/>
        </p:nvCxnSpPr>
        <p:spPr>
          <a:xfrm>
            <a:off x="10516751" y="2474015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FCD087F-2D0E-1CFA-164D-CED16490F0B9}"/>
              </a:ext>
            </a:extLst>
          </p:cNvPr>
          <p:cNvCxnSpPr>
            <a:cxnSpLocks/>
          </p:cNvCxnSpPr>
          <p:nvPr/>
        </p:nvCxnSpPr>
        <p:spPr>
          <a:xfrm flipH="1">
            <a:off x="10353769" y="2840732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F634735-A046-8F2C-5B9A-A1449255BEA2}"/>
              </a:ext>
            </a:extLst>
          </p:cNvPr>
          <p:cNvCxnSpPr>
            <a:cxnSpLocks/>
          </p:cNvCxnSpPr>
          <p:nvPr/>
        </p:nvCxnSpPr>
        <p:spPr>
          <a:xfrm>
            <a:off x="10527334" y="2858988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5E5ACAE-9A2D-FDFA-4B56-A37EE538F03A}"/>
              </a:ext>
            </a:extLst>
          </p:cNvPr>
          <p:cNvCxnSpPr>
            <a:cxnSpLocks/>
          </p:cNvCxnSpPr>
          <p:nvPr/>
        </p:nvCxnSpPr>
        <p:spPr>
          <a:xfrm flipH="1">
            <a:off x="10305085" y="2580911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FB78B60-B9EA-4C98-4C94-0E19E46D3E87}"/>
              </a:ext>
            </a:extLst>
          </p:cNvPr>
          <p:cNvSpPr/>
          <p:nvPr/>
        </p:nvSpPr>
        <p:spPr>
          <a:xfrm>
            <a:off x="8930113" y="22443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3C3D62E-CEAE-B511-C6AF-728389A3ADF0}"/>
              </a:ext>
            </a:extLst>
          </p:cNvPr>
          <p:cNvSpPr/>
          <p:nvPr/>
        </p:nvSpPr>
        <p:spPr>
          <a:xfrm>
            <a:off x="9338627" y="22443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E342BBC-B853-9D5D-0EED-2A1B972ABA52}"/>
              </a:ext>
            </a:extLst>
          </p:cNvPr>
          <p:cNvSpPr/>
          <p:nvPr/>
        </p:nvSpPr>
        <p:spPr>
          <a:xfrm>
            <a:off x="9713274" y="224435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2B1A5BB-D071-FDE3-AE21-CFC63FEC3E9F}"/>
              </a:ext>
            </a:extLst>
          </p:cNvPr>
          <p:cNvSpPr/>
          <p:nvPr/>
        </p:nvSpPr>
        <p:spPr>
          <a:xfrm>
            <a:off x="10020611" y="222583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DB48625-FA4C-7E6F-3B51-D9E22DF15A07}"/>
              </a:ext>
            </a:extLst>
          </p:cNvPr>
          <p:cNvSpPr/>
          <p:nvPr/>
        </p:nvSpPr>
        <p:spPr>
          <a:xfrm>
            <a:off x="10379169" y="2198851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1B775D0-B69D-D3D8-5CD8-6312DCAFA424}"/>
              </a:ext>
            </a:extLst>
          </p:cNvPr>
          <p:cNvSpPr/>
          <p:nvPr/>
        </p:nvSpPr>
        <p:spPr>
          <a:xfrm>
            <a:off x="8790412" y="24854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C3A3D5B-6CE5-34EA-928E-3C7DCD3B6DC0}"/>
              </a:ext>
            </a:extLst>
          </p:cNvPr>
          <p:cNvCxnSpPr>
            <a:cxnSpLocks/>
            <a:stCxn id="110" idx="4"/>
          </p:cNvCxnSpPr>
          <p:nvPr/>
        </p:nvCxnSpPr>
        <p:spPr>
          <a:xfrm>
            <a:off x="8927994" y="27606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EDF98-0712-C263-2C3C-CC39CF0812B6}"/>
              </a:ext>
            </a:extLst>
          </p:cNvPr>
          <p:cNvCxnSpPr>
            <a:cxnSpLocks/>
          </p:cNvCxnSpPr>
          <p:nvPr/>
        </p:nvCxnSpPr>
        <p:spPr>
          <a:xfrm flipH="1">
            <a:off x="8765012" y="31273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F80316D-4962-9873-D722-6D2C90056CF2}"/>
              </a:ext>
            </a:extLst>
          </p:cNvPr>
          <p:cNvCxnSpPr>
            <a:cxnSpLocks/>
          </p:cNvCxnSpPr>
          <p:nvPr/>
        </p:nvCxnSpPr>
        <p:spPr>
          <a:xfrm>
            <a:off x="8938577" y="31455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439732A-1F6E-EDCC-1504-2B810965E69E}"/>
              </a:ext>
            </a:extLst>
          </p:cNvPr>
          <p:cNvCxnSpPr>
            <a:cxnSpLocks/>
          </p:cNvCxnSpPr>
          <p:nvPr/>
        </p:nvCxnSpPr>
        <p:spPr>
          <a:xfrm flipH="1">
            <a:off x="8716328" y="28674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CBA97F3-E427-890D-99B1-A6F310443C51}"/>
              </a:ext>
            </a:extLst>
          </p:cNvPr>
          <p:cNvCxnSpPr>
            <a:cxnSpLocks/>
            <a:stCxn id="155" idx="4"/>
          </p:cNvCxnSpPr>
          <p:nvPr/>
        </p:nvCxnSpPr>
        <p:spPr>
          <a:xfrm>
            <a:off x="9080394" y="29130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8F84B8E-F352-8FDE-3FE5-91D5E1FE6B44}"/>
              </a:ext>
            </a:extLst>
          </p:cNvPr>
          <p:cNvCxnSpPr>
            <a:cxnSpLocks/>
          </p:cNvCxnSpPr>
          <p:nvPr/>
        </p:nvCxnSpPr>
        <p:spPr>
          <a:xfrm flipH="1">
            <a:off x="8917412" y="32797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7A70A-F15D-4D59-5469-C817AAFA13C8}"/>
              </a:ext>
            </a:extLst>
          </p:cNvPr>
          <p:cNvCxnSpPr>
            <a:cxnSpLocks/>
          </p:cNvCxnSpPr>
          <p:nvPr/>
        </p:nvCxnSpPr>
        <p:spPr>
          <a:xfrm>
            <a:off x="9090977" y="32979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474439C-0A16-4A9E-D4A7-39016D9EA688}"/>
              </a:ext>
            </a:extLst>
          </p:cNvPr>
          <p:cNvCxnSpPr>
            <a:cxnSpLocks/>
          </p:cNvCxnSpPr>
          <p:nvPr/>
        </p:nvCxnSpPr>
        <p:spPr>
          <a:xfrm flipH="1">
            <a:off x="8868728" y="30198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7FF33A1-85AE-E471-BCD9-9BF63A780E09}"/>
              </a:ext>
            </a:extLst>
          </p:cNvPr>
          <p:cNvSpPr/>
          <p:nvPr/>
        </p:nvSpPr>
        <p:spPr>
          <a:xfrm>
            <a:off x="9198926" y="24854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60547B3-31BB-AA52-3FC3-538E6D10860C}"/>
              </a:ext>
            </a:extLst>
          </p:cNvPr>
          <p:cNvCxnSpPr>
            <a:cxnSpLocks/>
            <a:stCxn id="119" idx="4"/>
          </p:cNvCxnSpPr>
          <p:nvPr/>
        </p:nvCxnSpPr>
        <p:spPr>
          <a:xfrm>
            <a:off x="9336508" y="27606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D1185B8-F5DD-BF03-3854-359AD7BC0855}"/>
              </a:ext>
            </a:extLst>
          </p:cNvPr>
          <p:cNvCxnSpPr>
            <a:cxnSpLocks/>
          </p:cNvCxnSpPr>
          <p:nvPr/>
        </p:nvCxnSpPr>
        <p:spPr>
          <a:xfrm flipH="1">
            <a:off x="9173526" y="31273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49F85E2-1889-1A42-3441-AC0A4D0DA764}"/>
              </a:ext>
            </a:extLst>
          </p:cNvPr>
          <p:cNvCxnSpPr>
            <a:cxnSpLocks/>
          </p:cNvCxnSpPr>
          <p:nvPr/>
        </p:nvCxnSpPr>
        <p:spPr>
          <a:xfrm>
            <a:off x="9347091" y="31455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B8D3F16-30E8-72F1-BE5D-4C37FBFF1644}"/>
              </a:ext>
            </a:extLst>
          </p:cNvPr>
          <p:cNvCxnSpPr>
            <a:cxnSpLocks/>
          </p:cNvCxnSpPr>
          <p:nvPr/>
        </p:nvCxnSpPr>
        <p:spPr>
          <a:xfrm flipH="1">
            <a:off x="9124842" y="28674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9D74DA9-F471-E9B8-9597-D4D463AE1287}"/>
              </a:ext>
            </a:extLst>
          </p:cNvPr>
          <p:cNvCxnSpPr>
            <a:cxnSpLocks/>
            <a:stCxn id="156" idx="4"/>
          </p:cNvCxnSpPr>
          <p:nvPr/>
        </p:nvCxnSpPr>
        <p:spPr>
          <a:xfrm>
            <a:off x="9488908" y="29130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04B3B8B-EB1E-36A7-43D9-8624FA1499B5}"/>
              </a:ext>
            </a:extLst>
          </p:cNvPr>
          <p:cNvCxnSpPr>
            <a:cxnSpLocks/>
          </p:cNvCxnSpPr>
          <p:nvPr/>
        </p:nvCxnSpPr>
        <p:spPr>
          <a:xfrm flipH="1">
            <a:off x="9325926" y="32797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0870841-4A5F-FCB0-7470-AE2970CF7FFB}"/>
              </a:ext>
            </a:extLst>
          </p:cNvPr>
          <p:cNvCxnSpPr>
            <a:cxnSpLocks/>
          </p:cNvCxnSpPr>
          <p:nvPr/>
        </p:nvCxnSpPr>
        <p:spPr>
          <a:xfrm>
            <a:off x="9499491" y="32979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913331E-33DF-BDF2-7900-1C70CACF02A9}"/>
              </a:ext>
            </a:extLst>
          </p:cNvPr>
          <p:cNvCxnSpPr>
            <a:cxnSpLocks/>
          </p:cNvCxnSpPr>
          <p:nvPr/>
        </p:nvCxnSpPr>
        <p:spPr>
          <a:xfrm flipH="1">
            <a:off x="9277242" y="30198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47EEB74-B501-6564-7471-4D23B0829CF5}"/>
              </a:ext>
            </a:extLst>
          </p:cNvPr>
          <p:cNvSpPr/>
          <p:nvPr/>
        </p:nvSpPr>
        <p:spPr>
          <a:xfrm>
            <a:off x="9573573" y="24854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5015A54-4E4A-9D76-EEDD-DCD664E7418E}"/>
              </a:ext>
            </a:extLst>
          </p:cNvPr>
          <p:cNvCxnSpPr>
            <a:cxnSpLocks/>
            <a:stCxn id="128" idx="4"/>
          </p:cNvCxnSpPr>
          <p:nvPr/>
        </p:nvCxnSpPr>
        <p:spPr>
          <a:xfrm>
            <a:off x="9711155" y="27606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EEDB635-6702-9A60-B459-8F0B96FB08BE}"/>
              </a:ext>
            </a:extLst>
          </p:cNvPr>
          <p:cNvCxnSpPr>
            <a:cxnSpLocks/>
          </p:cNvCxnSpPr>
          <p:nvPr/>
        </p:nvCxnSpPr>
        <p:spPr>
          <a:xfrm flipH="1">
            <a:off x="9548173" y="31273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7B4980C-BB59-D924-D11A-F82AB0C2BFFC}"/>
              </a:ext>
            </a:extLst>
          </p:cNvPr>
          <p:cNvCxnSpPr>
            <a:cxnSpLocks/>
          </p:cNvCxnSpPr>
          <p:nvPr/>
        </p:nvCxnSpPr>
        <p:spPr>
          <a:xfrm>
            <a:off x="9721738" y="31455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09A8E8-7ADC-964E-3ACC-E8DB684969F8}"/>
              </a:ext>
            </a:extLst>
          </p:cNvPr>
          <p:cNvCxnSpPr>
            <a:cxnSpLocks/>
          </p:cNvCxnSpPr>
          <p:nvPr/>
        </p:nvCxnSpPr>
        <p:spPr>
          <a:xfrm flipH="1">
            <a:off x="9499489" y="28674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8D4DD70-6B4A-07C1-DF27-075DB04479FA}"/>
              </a:ext>
            </a:extLst>
          </p:cNvPr>
          <p:cNvCxnSpPr>
            <a:cxnSpLocks/>
            <a:stCxn id="157" idx="4"/>
          </p:cNvCxnSpPr>
          <p:nvPr/>
        </p:nvCxnSpPr>
        <p:spPr>
          <a:xfrm>
            <a:off x="9863555" y="291300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BA5ACD6-28D4-4AC3-18C5-AC8943B172B7}"/>
              </a:ext>
            </a:extLst>
          </p:cNvPr>
          <p:cNvCxnSpPr>
            <a:cxnSpLocks/>
          </p:cNvCxnSpPr>
          <p:nvPr/>
        </p:nvCxnSpPr>
        <p:spPr>
          <a:xfrm flipH="1">
            <a:off x="9700573" y="327972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1D01BBC-4272-A343-F7E3-7DBE35F385D8}"/>
              </a:ext>
            </a:extLst>
          </p:cNvPr>
          <p:cNvCxnSpPr>
            <a:cxnSpLocks/>
          </p:cNvCxnSpPr>
          <p:nvPr/>
        </p:nvCxnSpPr>
        <p:spPr>
          <a:xfrm>
            <a:off x="9874138" y="329797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7D83E52-BCE1-5BE6-2484-310E12B8CE93}"/>
              </a:ext>
            </a:extLst>
          </p:cNvPr>
          <p:cNvCxnSpPr>
            <a:cxnSpLocks/>
          </p:cNvCxnSpPr>
          <p:nvPr/>
        </p:nvCxnSpPr>
        <p:spPr>
          <a:xfrm flipH="1">
            <a:off x="9651889" y="301989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A2EBA61-5919-389E-F5C0-1EDF660450E1}"/>
              </a:ext>
            </a:extLst>
          </p:cNvPr>
          <p:cNvSpPr/>
          <p:nvPr/>
        </p:nvSpPr>
        <p:spPr>
          <a:xfrm>
            <a:off x="9880910" y="246691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2D56520-6836-B35F-09AB-D2C341B5F96F}"/>
              </a:ext>
            </a:extLst>
          </p:cNvPr>
          <p:cNvCxnSpPr>
            <a:cxnSpLocks/>
            <a:stCxn id="137" idx="4"/>
          </p:cNvCxnSpPr>
          <p:nvPr/>
        </p:nvCxnSpPr>
        <p:spPr>
          <a:xfrm>
            <a:off x="10018492" y="274208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99B0C90-F5F5-5AC7-462C-64F3DEBB7894}"/>
              </a:ext>
            </a:extLst>
          </p:cNvPr>
          <p:cNvCxnSpPr>
            <a:cxnSpLocks/>
          </p:cNvCxnSpPr>
          <p:nvPr/>
        </p:nvCxnSpPr>
        <p:spPr>
          <a:xfrm flipH="1">
            <a:off x="9855510" y="310880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B0AE054-2A3D-930B-9655-61D2DB1881FB}"/>
              </a:ext>
            </a:extLst>
          </p:cNvPr>
          <p:cNvCxnSpPr>
            <a:cxnSpLocks/>
          </p:cNvCxnSpPr>
          <p:nvPr/>
        </p:nvCxnSpPr>
        <p:spPr>
          <a:xfrm>
            <a:off x="10029075" y="312705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3443E1C-DF06-4439-CB4E-EF2F5E7AC04E}"/>
              </a:ext>
            </a:extLst>
          </p:cNvPr>
          <p:cNvCxnSpPr>
            <a:cxnSpLocks/>
          </p:cNvCxnSpPr>
          <p:nvPr/>
        </p:nvCxnSpPr>
        <p:spPr>
          <a:xfrm flipH="1">
            <a:off x="9806826" y="284897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BA9039B-187C-1742-A96C-703580680AD4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10170892" y="289448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B9BBE85-48C8-1826-7832-ED1EE3DB982E}"/>
              </a:ext>
            </a:extLst>
          </p:cNvPr>
          <p:cNvCxnSpPr>
            <a:cxnSpLocks/>
          </p:cNvCxnSpPr>
          <p:nvPr/>
        </p:nvCxnSpPr>
        <p:spPr>
          <a:xfrm flipH="1">
            <a:off x="10007910" y="326120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72AB8BE-2F7E-9A12-C4DB-786A3F43F587}"/>
              </a:ext>
            </a:extLst>
          </p:cNvPr>
          <p:cNvCxnSpPr>
            <a:cxnSpLocks/>
          </p:cNvCxnSpPr>
          <p:nvPr/>
        </p:nvCxnSpPr>
        <p:spPr>
          <a:xfrm>
            <a:off x="10181475" y="327945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EBF19F1-2313-DCB0-8960-A39C54FF674A}"/>
              </a:ext>
            </a:extLst>
          </p:cNvPr>
          <p:cNvCxnSpPr>
            <a:cxnSpLocks/>
          </p:cNvCxnSpPr>
          <p:nvPr/>
        </p:nvCxnSpPr>
        <p:spPr>
          <a:xfrm flipH="1">
            <a:off x="9959226" y="300137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392C203-C51C-7AF4-128F-4ADD36FC3453}"/>
              </a:ext>
            </a:extLst>
          </p:cNvPr>
          <p:cNvSpPr/>
          <p:nvPr/>
        </p:nvSpPr>
        <p:spPr>
          <a:xfrm>
            <a:off x="10239468" y="243993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CCD8274-58BA-E98D-0D0E-7F2868E4256A}"/>
              </a:ext>
            </a:extLst>
          </p:cNvPr>
          <p:cNvCxnSpPr>
            <a:cxnSpLocks/>
            <a:stCxn id="146" idx="4"/>
          </p:cNvCxnSpPr>
          <p:nvPr/>
        </p:nvCxnSpPr>
        <p:spPr>
          <a:xfrm>
            <a:off x="10377050" y="271509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44AE21A-0C71-AD5F-46FF-9381407BDF8C}"/>
              </a:ext>
            </a:extLst>
          </p:cNvPr>
          <p:cNvCxnSpPr>
            <a:cxnSpLocks/>
          </p:cNvCxnSpPr>
          <p:nvPr/>
        </p:nvCxnSpPr>
        <p:spPr>
          <a:xfrm flipH="1">
            <a:off x="10214068" y="308181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0BCAC88-2B33-8EA9-A920-5787AA8203EE}"/>
              </a:ext>
            </a:extLst>
          </p:cNvPr>
          <p:cNvCxnSpPr>
            <a:cxnSpLocks/>
          </p:cNvCxnSpPr>
          <p:nvPr/>
        </p:nvCxnSpPr>
        <p:spPr>
          <a:xfrm>
            <a:off x="10387633" y="310007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D41E014-0E26-8E83-6D5C-48487D7D4E2C}"/>
              </a:ext>
            </a:extLst>
          </p:cNvPr>
          <p:cNvCxnSpPr>
            <a:cxnSpLocks/>
          </p:cNvCxnSpPr>
          <p:nvPr/>
        </p:nvCxnSpPr>
        <p:spPr>
          <a:xfrm flipH="1">
            <a:off x="10165384" y="282199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B9B591B-91BD-6892-4D4E-400626081BA6}"/>
              </a:ext>
            </a:extLst>
          </p:cNvPr>
          <p:cNvCxnSpPr>
            <a:cxnSpLocks/>
            <a:stCxn id="159" idx="4"/>
          </p:cNvCxnSpPr>
          <p:nvPr/>
        </p:nvCxnSpPr>
        <p:spPr>
          <a:xfrm>
            <a:off x="10529450" y="2867499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59D6F7-DF29-4E5B-1DBA-BCF0CDD8BFAD}"/>
              </a:ext>
            </a:extLst>
          </p:cNvPr>
          <p:cNvCxnSpPr>
            <a:cxnSpLocks/>
          </p:cNvCxnSpPr>
          <p:nvPr/>
        </p:nvCxnSpPr>
        <p:spPr>
          <a:xfrm flipH="1">
            <a:off x="10366468" y="3234216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2160461-A5EC-6C0E-365D-32ABB4C04B4D}"/>
              </a:ext>
            </a:extLst>
          </p:cNvPr>
          <p:cNvCxnSpPr>
            <a:cxnSpLocks/>
          </p:cNvCxnSpPr>
          <p:nvPr/>
        </p:nvCxnSpPr>
        <p:spPr>
          <a:xfrm>
            <a:off x="10540033" y="3252472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5E78F3C-65CA-CEDE-D55B-AD66758B46BD}"/>
              </a:ext>
            </a:extLst>
          </p:cNvPr>
          <p:cNvCxnSpPr>
            <a:cxnSpLocks/>
          </p:cNvCxnSpPr>
          <p:nvPr/>
        </p:nvCxnSpPr>
        <p:spPr>
          <a:xfrm flipH="1">
            <a:off x="10317784" y="2974395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A35193CE-68F0-6881-6AC3-A8C768F5294D}"/>
              </a:ext>
            </a:extLst>
          </p:cNvPr>
          <p:cNvSpPr/>
          <p:nvPr/>
        </p:nvSpPr>
        <p:spPr>
          <a:xfrm>
            <a:off x="8942812" y="26378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1DA48EE-E843-B437-C3CC-8561713BFEDC}"/>
              </a:ext>
            </a:extLst>
          </p:cNvPr>
          <p:cNvSpPr/>
          <p:nvPr/>
        </p:nvSpPr>
        <p:spPr>
          <a:xfrm>
            <a:off x="9351326" y="26378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501F0B42-B4AA-8EED-01F0-5E4C1853162C}"/>
              </a:ext>
            </a:extLst>
          </p:cNvPr>
          <p:cNvSpPr/>
          <p:nvPr/>
        </p:nvSpPr>
        <p:spPr>
          <a:xfrm>
            <a:off x="9725973" y="263783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6A9C8F4-8065-56FA-C98F-FA456333033A}"/>
              </a:ext>
            </a:extLst>
          </p:cNvPr>
          <p:cNvSpPr/>
          <p:nvPr/>
        </p:nvSpPr>
        <p:spPr>
          <a:xfrm>
            <a:off x="10033310" y="261931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81F621D-12CB-B4B4-4E7A-858BA6024B7A}"/>
              </a:ext>
            </a:extLst>
          </p:cNvPr>
          <p:cNvSpPr/>
          <p:nvPr/>
        </p:nvSpPr>
        <p:spPr>
          <a:xfrm>
            <a:off x="10391868" y="2592335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8FEAD66-1EFE-14FF-4E49-0E64B51A5735}"/>
              </a:ext>
            </a:extLst>
          </p:cNvPr>
          <p:cNvSpPr/>
          <p:nvPr/>
        </p:nvSpPr>
        <p:spPr>
          <a:xfrm>
            <a:off x="8777713" y="28728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167211A-7FBF-13AE-5D35-F6B7A1DEDBBE}"/>
              </a:ext>
            </a:extLst>
          </p:cNvPr>
          <p:cNvCxnSpPr>
            <a:cxnSpLocks/>
            <a:stCxn id="160" idx="4"/>
          </p:cNvCxnSpPr>
          <p:nvPr/>
        </p:nvCxnSpPr>
        <p:spPr>
          <a:xfrm>
            <a:off x="8915295" y="31480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911BA09-029E-EAD2-56CC-21F04EFD0E64}"/>
              </a:ext>
            </a:extLst>
          </p:cNvPr>
          <p:cNvCxnSpPr>
            <a:cxnSpLocks/>
          </p:cNvCxnSpPr>
          <p:nvPr/>
        </p:nvCxnSpPr>
        <p:spPr>
          <a:xfrm flipH="1">
            <a:off x="8752313" y="35147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BAD3336-D446-01BF-2B28-B38A62C83229}"/>
              </a:ext>
            </a:extLst>
          </p:cNvPr>
          <p:cNvCxnSpPr>
            <a:cxnSpLocks/>
          </p:cNvCxnSpPr>
          <p:nvPr/>
        </p:nvCxnSpPr>
        <p:spPr>
          <a:xfrm>
            <a:off x="8925878" y="35330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7910B2E-7B1B-32B5-79D2-55461B5E8394}"/>
              </a:ext>
            </a:extLst>
          </p:cNvPr>
          <p:cNvCxnSpPr>
            <a:cxnSpLocks/>
          </p:cNvCxnSpPr>
          <p:nvPr/>
        </p:nvCxnSpPr>
        <p:spPr>
          <a:xfrm flipH="1">
            <a:off x="8703629" y="32549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467776B-15AD-4557-6E43-D9512FA853DA}"/>
              </a:ext>
            </a:extLst>
          </p:cNvPr>
          <p:cNvCxnSpPr>
            <a:cxnSpLocks/>
            <a:stCxn id="205" idx="4"/>
          </p:cNvCxnSpPr>
          <p:nvPr/>
        </p:nvCxnSpPr>
        <p:spPr>
          <a:xfrm>
            <a:off x="9067695" y="33004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FB73963-367E-04F4-2577-B8E63DD3C521}"/>
              </a:ext>
            </a:extLst>
          </p:cNvPr>
          <p:cNvCxnSpPr>
            <a:cxnSpLocks/>
          </p:cNvCxnSpPr>
          <p:nvPr/>
        </p:nvCxnSpPr>
        <p:spPr>
          <a:xfrm flipH="1">
            <a:off x="8904713" y="36671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9DD1042-8999-547C-3235-EAA9B4C1DF01}"/>
              </a:ext>
            </a:extLst>
          </p:cNvPr>
          <p:cNvCxnSpPr>
            <a:cxnSpLocks/>
          </p:cNvCxnSpPr>
          <p:nvPr/>
        </p:nvCxnSpPr>
        <p:spPr>
          <a:xfrm>
            <a:off x="9078278" y="36854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D87DE3B-825B-9C66-426F-1890AF83F55D}"/>
              </a:ext>
            </a:extLst>
          </p:cNvPr>
          <p:cNvCxnSpPr>
            <a:cxnSpLocks/>
          </p:cNvCxnSpPr>
          <p:nvPr/>
        </p:nvCxnSpPr>
        <p:spPr>
          <a:xfrm flipH="1">
            <a:off x="8856029" y="34073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E934D814-BC36-FCE1-C1B1-5DA42D0AF257}"/>
              </a:ext>
            </a:extLst>
          </p:cNvPr>
          <p:cNvSpPr/>
          <p:nvPr/>
        </p:nvSpPr>
        <p:spPr>
          <a:xfrm>
            <a:off x="9186227" y="28728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96D5188-9900-99AC-A515-C5C5675A7F31}"/>
              </a:ext>
            </a:extLst>
          </p:cNvPr>
          <p:cNvCxnSpPr>
            <a:cxnSpLocks/>
            <a:stCxn id="169" idx="4"/>
          </p:cNvCxnSpPr>
          <p:nvPr/>
        </p:nvCxnSpPr>
        <p:spPr>
          <a:xfrm>
            <a:off x="9323809" y="31480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958AB83-3565-B48E-3575-0FBBE4DD38FD}"/>
              </a:ext>
            </a:extLst>
          </p:cNvPr>
          <p:cNvCxnSpPr>
            <a:cxnSpLocks/>
          </p:cNvCxnSpPr>
          <p:nvPr/>
        </p:nvCxnSpPr>
        <p:spPr>
          <a:xfrm flipH="1">
            <a:off x="9160827" y="35147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FA75E87-8D9F-3B07-D76E-173BD001A06D}"/>
              </a:ext>
            </a:extLst>
          </p:cNvPr>
          <p:cNvCxnSpPr>
            <a:cxnSpLocks/>
          </p:cNvCxnSpPr>
          <p:nvPr/>
        </p:nvCxnSpPr>
        <p:spPr>
          <a:xfrm>
            <a:off x="9334392" y="35330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24D5FF2-D4A6-A6EB-DDED-A02EE7EF0AE6}"/>
              </a:ext>
            </a:extLst>
          </p:cNvPr>
          <p:cNvCxnSpPr>
            <a:cxnSpLocks/>
          </p:cNvCxnSpPr>
          <p:nvPr/>
        </p:nvCxnSpPr>
        <p:spPr>
          <a:xfrm flipH="1">
            <a:off x="9112143" y="32549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2BD41D3-F761-125A-3251-0925DD25DFF3}"/>
              </a:ext>
            </a:extLst>
          </p:cNvPr>
          <p:cNvCxnSpPr>
            <a:cxnSpLocks/>
            <a:stCxn id="206" idx="4"/>
          </p:cNvCxnSpPr>
          <p:nvPr/>
        </p:nvCxnSpPr>
        <p:spPr>
          <a:xfrm>
            <a:off x="9476209" y="33004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5AC3DCB-13CF-7109-688B-705F557416BF}"/>
              </a:ext>
            </a:extLst>
          </p:cNvPr>
          <p:cNvCxnSpPr>
            <a:cxnSpLocks/>
          </p:cNvCxnSpPr>
          <p:nvPr/>
        </p:nvCxnSpPr>
        <p:spPr>
          <a:xfrm flipH="1">
            <a:off x="9313227" y="36671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3E69063-7B4C-93CC-1C10-F88E48CB4686}"/>
              </a:ext>
            </a:extLst>
          </p:cNvPr>
          <p:cNvCxnSpPr>
            <a:cxnSpLocks/>
          </p:cNvCxnSpPr>
          <p:nvPr/>
        </p:nvCxnSpPr>
        <p:spPr>
          <a:xfrm>
            <a:off x="9486792" y="36854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B28A3C8-0BBE-66D5-F863-34876E469C98}"/>
              </a:ext>
            </a:extLst>
          </p:cNvPr>
          <p:cNvCxnSpPr>
            <a:cxnSpLocks/>
          </p:cNvCxnSpPr>
          <p:nvPr/>
        </p:nvCxnSpPr>
        <p:spPr>
          <a:xfrm flipH="1">
            <a:off x="9264543" y="34073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15F34217-A34A-92E7-DE38-5FE5330A364A}"/>
              </a:ext>
            </a:extLst>
          </p:cNvPr>
          <p:cNvSpPr/>
          <p:nvPr/>
        </p:nvSpPr>
        <p:spPr>
          <a:xfrm>
            <a:off x="9560874" y="28728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2344916-6154-EBF9-4C1C-3847C60EE5B5}"/>
              </a:ext>
            </a:extLst>
          </p:cNvPr>
          <p:cNvCxnSpPr>
            <a:cxnSpLocks/>
            <a:stCxn id="178" idx="4"/>
          </p:cNvCxnSpPr>
          <p:nvPr/>
        </p:nvCxnSpPr>
        <p:spPr>
          <a:xfrm>
            <a:off x="9698456" y="31480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82419A9-010C-E6E3-2461-8E27002F9726}"/>
              </a:ext>
            </a:extLst>
          </p:cNvPr>
          <p:cNvCxnSpPr>
            <a:cxnSpLocks/>
          </p:cNvCxnSpPr>
          <p:nvPr/>
        </p:nvCxnSpPr>
        <p:spPr>
          <a:xfrm flipH="1">
            <a:off x="9535474" y="35147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CE6D593-3BA6-0135-E158-488EDF3640E9}"/>
              </a:ext>
            </a:extLst>
          </p:cNvPr>
          <p:cNvCxnSpPr>
            <a:cxnSpLocks/>
          </p:cNvCxnSpPr>
          <p:nvPr/>
        </p:nvCxnSpPr>
        <p:spPr>
          <a:xfrm>
            <a:off x="9709039" y="35330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29AF8E5-2980-4D88-F122-3B77778E003A}"/>
              </a:ext>
            </a:extLst>
          </p:cNvPr>
          <p:cNvCxnSpPr>
            <a:cxnSpLocks/>
          </p:cNvCxnSpPr>
          <p:nvPr/>
        </p:nvCxnSpPr>
        <p:spPr>
          <a:xfrm flipH="1">
            <a:off x="9486790" y="32549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B38B689-A85E-FFB9-7522-2C975E0C402F}"/>
              </a:ext>
            </a:extLst>
          </p:cNvPr>
          <p:cNvCxnSpPr>
            <a:cxnSpLocks/>
            <a:stCxn id="207" idx="4"/>
          </p:cNvCxnSpPr>
          <p:nvPr/>
        </p:nvCxnSpPr>
        <p:spPr>
          <a:xfrm>
            <a:off x="9850856" y="330044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1A1425D-4A07-DF8D-DF38-7626F4A2D215}"/>
              </a:ext>
            </a:extLst>
          </p:cNvPr>
          <p:cNvCxnSpPr>
            <a:cxnSpLocks/>
          </p:cNvCxnSpPr>
          <p:nvPr/>
        </p:nvCxnSpPr>
        <p:spPr>
          <a:xfrm flipH="1">
            <a:off x="9687874" y="366716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2A5B315-6BDC-1B60-20B1-77D4372D9165}"/>
              </a:ext>
            </a:extLst>
          </p:cNvPr>
          <p:cNvCxnSpPr>
            <a:cxnSpLocks/>
          </p:cNvCxnSpPr>
          <p:nvPr/>
        </p:nvCxnSpPr>
        <p:spPr>
          <a:xfrm>
            <a:off x="9861439" y="368542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AF1860A-E572-5F24-9D7A-55FC82568D3D}"/>
              </a:ext>
            </a:extLst>
          </p:cNvPr>
          <p:cNvCxnSpPr>
            <a:cxnSpLocks/>
          </p:cNvCxnSpPr>
          <p:nvPr/>
        </p:nvCxnSpPr>
        <p:spPr>
          <a:xfrm flipH="1">
            <a:off x="9639190" y="340734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D52F299-9819-9EBF-BC1A-1F92A8B23F08}"/>
              </a:ext>
            </a:extLst>
          </p:cNvPr>
          <p:cNvSpPr/>
          <p:nvPr/>
        </p:nvSpPr>
        <p:spPr>
          <a:xfrm>
            <a:off x="9868211" y="285436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E36F81EF-F744-6498-F5BA-AC6398B478D8}"/>
              </a:ext>
            </a:extLst>
          </p:cNvPr>
          <p:cNvCxnSpPr>
            <a:cxnSpLocks/>
            <a:stCxn id="187" idx="4"/>
          </p:cNvCxnSpPr>
          <p:nvPr/>
        </p:nvCxnSpPr>
        <p:spPr>
          <a:xfrm>
            <a:off x="10005793" y="312952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7452E17-9D94-5D8F-EA64-378C1C73513A}"/>
              </a:ext>
            </a:extLst>
          </p:cNvPr>
          <p:cNvCxnSpPr>
            <a:cxnSpLocks/>
          </p:cNvCxnSpPr>
          <p:nvPr/>
        </p:nvCxnSpPr>
        <p:spPr>
          <a:xfrm flipH="1">
            <a:off x="9842811" y="349624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49247D77-4270-6F40-DE06-770EFCF805E6}"/>
              </a:ext>
            </a:extLst>
          </p:cNvPr>
          <p:cNvCxnSpPr>
            <a:cxnSpLocks/>
          </p:cNvCxnSpPr>
          <p:nvPr/>
        </p:nvCxnSpPr>
        <p:spPr>
          <a:xfrm>
            <a:off x="10016376" y="351450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5B9048C-6DBD-D5E3-AA2E-A7AEC1A86437}"/>
              </a:ext>
            </a:extLst>
          </p:cNvPr>
          <p:cNvCxnSpPr>
            <a:cxnSpLocks/>
          </p:cNvCxnSpPr>
          <p:nvPr/>
        </p:nvCxnSpPr>
        <p:spPr>
          <a:xfrm flipH="1">
            <a:off x="9794127" y="323642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10D535A-9BAD-E034-CFC5-DA2C12FDC62B}"/>
              </a:ext>
            </a:extLst>
          </p:cNvPr>
          <p:cNvCxnSpPr>
            <a:cxnSpLocks/>
            <a:stCxn id="208" idx="4"/>
          </p:cNvCxnSpPr>
          <p:nvPr/>
        </p:nvCxnSpPr>
        <p:spPr>
          <a:xfrm>
            <a:off x="10158193" y="3281927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BFE8D8F-F0F2-6034-A937-EF3184ECD603}"/>
              </a:ext>
            </a:extLst>
          </p:cNvPr>
          <p:cNvCxnSpPr>
            <a:cxnSpLocks/>
          </p:cNvCxnSpPr>
          <p:nvPr/>
        </p:nvCxnSpPr>
        <p:spPr>
          <a:xfrm flipH="1">
            <a:off x="9995211" y="3648644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0F544533-EC2F-3D42-6D87-4B86DA09DAF2}"/>
              </a:ext>
            </a:extLst>
          </p:cNvPr>
          <p:cNvCxnSpPr>
            <a:cxnSpLocks/>
          </p:cNvCxnSpPr>
          <p:nvPr/>
        </p:nvCxnSpPr>
        <p:spPr>
          <a:xfrm>
            <a:off x="10168776" y="3666900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8899991-8E45-B503-ADB5-18576C65B0B0}"/>
              </a:ext>
            </a:extLst>
          </p:cNvPr>
          <p:cNvCxnSpPr>
            <a:cxnSpLocks/>
          </p:cNvCxnSpPr>
          <p:nvPr/>
        </p:nvCxnSpPr>
        <p:spPr>
          <a:xfrm flipH="1">
            <a:off x="9946527" y="3388823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7D93C073-8F05-A8EE-E38C-01B9120A4B7F}"/>
              </a:ext>
            </a:extLst>
          </p:cNvPr>
          <p:cNvSpPr/>
          <p:nvPr/>
        </p:nvSpPr>
        <p:spPr>
          <a:xfrm>
            <a:off x="10226769" y="282737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D47F5FC-2F97-976A-7119-A7230A5DCF7D}"/>
              </a:ext>
            </a:extLst>
          </p:cNvPr>
          <p:cNvCxnSpPr>
            <a:cxnSpLocks/>
            <a:stCxn id="196" idx="4"/>
          </p:cNvCxnSpPr>
          <p:nvPr/>
        </p:nvCxnSpPr>
        <p:spPr>
          <a:xfrm>
            <a:off x="10364351" y="310254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70DCBBE-B6F9-C1A0-9BFF-98E73A58E3F7}"/>
              </a:ext>
            </a:extLst>
          </p:cNvPr>
          <p:cNvCxnSpPr>
            <a:cxnSpLocks/>
          </p:cNvCxnSpPr>
          <p:nvPr/>
        </p:nvCxnSpPr>
        <p:spPr>
          <a:xfrm flipH="1">
            <a:off x="10201369" y="346926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CB6FB90-313E-09E4-3E3A-1395635B3FB0}"/>
              </a:ext>
            </a:extLst>
          </p:cNvPr>
          <p:cNvCxnSpPr>
            <a:cxnSpLocks/>
          </p:cNvCxnSpPr>
          <p:nvPr/>
        </p:nvCxnSpPr>
        <p:spPr>
          <a:xfrm>
            <a:off x="10374934" y="348751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81693C6-B083-3B4C-A3DC-7CB99BFABAEF}"/>
              </a:ext>
            </a:extLst>
          </p:cNvPr>
          <p:cNvCxnSpPr>
            <a:cxnSpLocks/>
          </p:cNvCxnSpPr>
          <p:nvPr/>
        </p:nvCxnSpPr>
        <p:spPr>
          <a:xfrm flipH="1">
            <a:off x="10152685" y="320943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B0F16D6-5782-7E29-FE04-30F7B7B745B5}"/>
              </a:ext>
            </a:extLst>
          </p:cNvPr>
          <p:cNvCxnSpPr>
            <a:cxnSpLocks/>
            <a:stCxn id="209" idx="4"/>
          </p:cNvCxnSpPr>
          <p:nvPr/>
        </p:nvCxnSpPr>
        <p:spPr>
          <a:xfrm>
            <a:off x="10516751" y="3254943"/>
            <a:ext cx="0" cy="385237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0F78AA4-9741-2F71-51FC-C5E73CAB7A92}"/>
              </a:ext>
            </a:extLst>
          </p:cNvPr>
          <p:cNvCxnSpPr>
            <a:cxnSpLocks/>
          </p:cNvCxnSpPr>
          <p:nvPr/>
        </p:nvCxnSpPr>
        <p:spPr>
          <a:xfrm flipH="1">
            <a:off x="10353769" y="3621660"/>
            <a:ext cx="186266" cy="33020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9BFB51B-50C3-F218-21F2-75D507B24C70}"/>
              </a:ext>
            </a:extLst>
          </p:cNvPr>
          <p:cNvCxnSpPr>
            <a:cxnSpLocks/>
          </p:cNvCxnSpPr>
          <p:nvPr/>
        </p:nvCxnSpPr>
        <p:spPr>
          <a:xfrm>
            <a:off x="10527334" y="3639916"/>
            <a:ext cx="150283" cy="311944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EBD4422-F0C4-9C63-3D4C-68232325D75A}"/>
              </a:ext>
            </a:extLst>
          </p:cNvPr>
          <p:cNvCxnSpPr>
            <a:cxnSpLocks/>
          </p:cNvCxnSpPr>
          <p:nvPr/>
        </p:nvCxnSpPr>
        <p:spPr>
          <a:xfrm flipH="1">
            <a:off x="10305085" y="3361839"/>
            <a:ext cx="423332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642D33DC-3212-0D71-8461-91C5200108FB}"/>
              </a:ext>
            </a:extLst>
          </p:cNvPr>
          <p:cNvSpPr/>
          <p:nvPr/>
        </p:nvSpPr>
        <p:spPr>
          <a:xfrm>
            <a:off x="8930113" y="30252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AB472AA-23C9-3F4D-4A86-A3B58E8DECAC}"/>
              </a:ext>
            </a:extLst>
          </p:cNvPr>
          <p:cNvSpPr/>
          <p:nvPr/>
        </p:nvSpPr>
        <p:spPr>
          <a:xfrm>
            <a:off x="9338627" y="30252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03FC40A-B117-F723-6383-201FDEA1E6B0}"/>
              </a:ext>
            </a:extLst>
          </p:cNvPr>
          <p:cNvSpPr/>
          <p:nvPr/>
        </p:nvSpPr>
        <p:spPr>
          <a:xfrm>
            <a:off x="9713274" y="302528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4F8B7CF-B9E2-85F0-A288-F289D8F69BE9}"/>
              </a:ext>
            </a:extLst>
          </p:cNvPr>
          <p:cNvSpPr/>
          <p:nvPr/>
        </p:nvSpPr>
        <p:spPr>
          <a:xfrm>
            <a:off x="10020611" y="3006763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8C879BE-5E13-6A65-9A24-141D59EF85FA}"/>
              </a:ext>
            </a:extLst>
          </p:cNvPr>
          <p:cNvSpPr/>
          <p:nvPr/>
        </p:nvSpPr>
        <p:spPr>
          <a:xfrm>
            <a:off x="10379169" y="2979779"/>
            <a:ext cx="275164" cy="2751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EDFFA70-1CDB-C2C6-4C83-E7AC914E1295}"/>
              </a:ext>
            </a:extLst>
          </p:cNvPr>
          <p:cNvSpPr/>
          <p:nvPr/>
        </p:nvSpPr>
        <p:spPr>
          <a:xfrm>
            <a:off x="7619092" y="3517867"/>
            <a:ext cx="275164" cy="275164"/>
          </a:xfrm>
          <a:prstGeom prst="ellipse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82AA028-AD61-0732-1277-53C9588F7236}"/>
              </a:ext>
            </a:extLst>
          </p:cNvPr>
          <p:cNvCxnSpPr>
            <a:cxnSpLocks/>
            <a:stCxn id="210" idx="4"/>
          </p:cNvCxnSpPr>
          <p:nvPr/>
        </p:nvCxnSpPr>
        <p:spPr>
          <a:xfrm>
            <a:off x="7756674" y="3793031"/>
            <a:ext cx="0" cy="385237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108A2A9-DC97-7B64-5FB0-0729175350A0}"/>
              </a:ext>
            </a:extLst>
          </p:cNvPr>
          <p:cNvCxnSpPr>
            <a:cxnSpLocks/>
          </p:cNvCxnSpPr>
          <p:nvPr/>
        </p:nvCxnSpPr>
        <p:spPr>
          <a:xfrm flipH="1">
            <a:off x="7593692" y="4159748"/>
            <a:ext cx="186266" cy="33020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D69D60F-24A1-A350-7CDE-7C5ED9DEC1A8}"/>
              </a:ext>
            </a:extLst>
          </p:cNvPr>
          <p:cNvCxnSpPr>
            <a:cxnSpLocks/>
          </p:cNvCxnSpPr>
          <p:nvPr/>
        </p:nvCxnSpPr>
        <p:spPr>
          <a:xfrm>
            <a:off x="7767257" y="4178004"/>
            <a:ext cx="150283" cy="311944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8D2D541-3761-4E99-218A-89C0A6D98AC0}"/>
              </a:ext>
            </a:extLst>
          </p:cNvPr>
          <p:cNvCxnSpPr>
            <a:cxnSpLocks/>
          </p:cNvCxnSpPr>
          <p:nvPr/>
        </p:nvCxnSpPr>
        <p:spPr>
          <a:xfrm flipH="1">
            <a:off x="7545008" y="3899927"/>
            <a:ext cx="423332" cy="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530F88C-C881-02C7-AC20-A0B4FA0D8C25}"/>
              </a:ext>
            </a:extLst>
          </p:cNvPr>
          <p:cNvCxnSpPr>
            <a:cxnSpLocks/>
          </p:cNvCxnSpPr>
          <p:nvPr/>
        </p:nvCxnSpPr>
        <p:spPr>
          <a:xfrm flipV="1">
            <a:off x="8019670" y="3464180"/>
            <a:ext cx="432654" cy="564205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D11F85EB-67DD-7538-36F8-608770EB65DF}"/>
              </a:ext>
            </a:extLst>
          </p:cNvPr>
          <p:cNvCxnSpPr>
            <a:cxnSpLocks/>
          </p:cNvCxnSpPr>
          <p:nvPr/>
        </p:nvCxnSpPr>
        <p:spPr>
          <a:xfrm flipV="1">
            <a:off x="8055122" y="3791840"/>
            <a:ext cx="587702" cy="380080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CEBB3EA-757F-B4DD-C4E2-7B1B2486876A}"/>
              </a:ext>
            </a:extLst>
          </p:cNvPr>
          <p:cNvCxnSpPr>
            <a:cxnSpLocks/>
          </p:cNvCxnSpPr>
          <p:nvPr/>
        </p:nvCxnSpPr>
        <p:spPr>
          <a:xfrm flipV="1">
            <a:off x="8028543" y="3006980"/>
            <a:ext cx="324721" cy="725337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AF041D7-F61C-329D-5E58-AEBDE7A977AD}"/>
              </a:ext>
            </a:extLst>
          </p:cNvPr>
          <p:cNvCxnSpPr>
            <a:cxnSpLocks/>
          </p:cNvCxnSpPr>
          <p:nvPr/>
        </p:nvCxnSpPr>
        <p:spPr>
          <a:xfrm flipV="1">
            <a:off x="8047502" y="4218560"/>
            <a:ext cx="641042" cy="136240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6CE99A4B-62A4-26DA-586D-A2B95EF3E1CC}"/>
              </a:ext>
            </a:extLst>
          </p:cNvPr>
          <p:cNvSpPr/>
          <p:nvPr/>
        </p:nvSpPr>
        <p:spPr>
          <a:xfrm>
            <a:off x="11284312" y="3727323"/>
            <a:ext cx="275164" cy="275164"/>
          </a:xfrm>
          <a:prstGeom prst="ellipse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AAC1163-0CA8-9751-80A4-36B6BCD0DD4A}"/>
              </a:ext>
            </a:extLst>
          </p:cNvPr>
          <p:cNvCxnSpPr>
            <a:cxnSpLocks/>
            <a:stCxn id="219" idx="4"/>
          </p:cNvCxnSpPr>
          <p:nvPr/>
        </p:nvCxnSpPr>
        <p:spPr>
          <a:xfrm>
            <a:off x="11421894" y="4002487"/>
            <a:ext cx="0" cy="385237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DA722D2-BD4B-39EB-02B7-821890C90E7B}"/>
              </a:ext>
            </a:extLst>
          </p:cNvPr>
          <p:cNvCxnSpPr>
            <a:cxnSpLocks/>
          </p:cNvCxnSpPr>
          <p:nvPr/>
        </p:nvCxnSpPr>
        <p:spPr>
          <a:xfrm flipH="1">
            <a:off x="11258912" y="4369204"/>
            <a:ext cx="186266" cy="33020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841CBEE-7149-4CEF-EE84-0F411302A950}"/>
              </a:ext>
            </a:extLst>
          </p:cNvPr>
          <p:cNvCxnSpPr>
            <a:cxnSpLocks/>
          </p:cNvCxnSpPr>
          <p:nvPr/>
        </p:nvCxnSpPr>
        <p:spPr>
          <a:xfrm>
            <a:off x="11432477" y="4387460"/>
            <a:ext cx="150283" cy="311944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BC113E6-0631-9673-388F-C28543F6FD98}"/>
              </a:ext>
            </a:extLst>
          </p:cNvPr>
          <p:cNvCxnSpPr>
            <a:cxnSpLocks/>
          </p:cNvCxnSpPr>
          <p:nvPr/>
        </p:nvCxnSpPr>
        <p:spPr>
          <a:xfrm flipH="1">
            <a:off x="11210228" y="4109383"/>
            <a:ext cx="423332" cy="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25C71255-EB3E-8B88-EBF2-A71467EB018D}"/>
              </a:ext>
            </a:extLst>
          </p:cNvPr>
          <p:cNvCxnSpPr>
            <a:cxnSpLocks/>
          </p:cNvCxnSpPr>
          <p:nvPr/>
        </p:nvCxnSpPr>
        <p:spPr>
          <a:xfrm flipH="1" flipV="1">
            <a:off x="10842302" y="3692780"/>
            <a:ext cx="363212" cy="350959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1C3E54B-061C-C417-E7AC-AEBD0439EBAC}"/>
              </a:ext>
            </a:extLst>
          </p:cNvPr>
          <p:cNvCxnSpPr>
            <a:cxnSpLocks/>
          </p:cNvCxnSpPr>
          <p:nvPr/>
        </p:nvCxnSpPr>
        <p:spPr>
          <a:xfrm flipH="1" flipV="1">
            <a:off x="10784721" y="4050920"/>
            <a:ext cx="383115" cy="190040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01B6DF9D-E825-100B-F6B4-E4740CEBC68C}"/>
              </a:ext>
            </a:extLst>
          </p:cNvPr>
          <p:cNvCxnSpPr>
            <a:cxnSpLocks/>
          </p:cNvCxnSpPr>
          <p:nvPr/>
        </p:nvCxnSpPr>
        <p:spPr>
          <a:xfrm flipH="1" flipV="1">
            <a:off x="10868125" y="3273680"/>
            <a:ext cx="353882" cy="496881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868165B-8A4E-92D5-3816-C7DE9162824A}"/>
              </a:ext>
            </a:extLst>
          </p:cNvPr>
          <p:cNvCxnSpPr>
            <a:cxnSpLocks/>
          </p:cNvCxnSpPr>
          <p:nvPr/>
        </p:nvCxnSpPr>
        <p:spPr>
          <a:xfrm flipH="1" flipV="1">
            <a:off x="10776685" y="4386200"/>
            <a:ext cx="418561" cy="121114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5B2F013F-2A4B-F362-0943-DD4429320916}"/>
              </a:ext>
            </a:extLst>
          </p:cNvPr>
          <p:cNvSpPr/>
          <p:nvPr/>
        </p:nvSpPr>
        <p:spPr>
          <a:xfrm>
            <a:off x="7522360" y="1033747"/>
            <a:ext cx="275164" cy="275164"/>
          </a:xfrm>
          <a:prstGeom prst="ellipse">
            <a:avLst/>
          </a:prstGeom>
          <a:noFill/>
          <a:ln w="38100">
            <a:solidFill>
              <a:srgbClr val="EE3A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262261"/>
                </a:solidFill>
              </a:ln>
              <a:noFill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129F92E-8337-99F0-940A-86CA03CD2C61}"/>
              </a:ext>
            </a:extLst>
          </p:cNvPr>
          <p:cNvCxnSpPr>
            <a:cxnSpLocks/>
            <a:stCxn id="228" idx="4"/>
          </p:cNvCxnSpPr>
          <p:nvPr/>
        </p:nvCxnSpPr>
        <p:spPr>
          <a:xfrm>
            <a:off x="7659942" y="1308911"/>
            <a:ext cx="0" cy="385237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2C501C8-A1F3-593D-CABC-CB135138E69E}"/>
              </a:ext>
            </a:extLst>
          </p:cNvPr>
          <p:cNvCxnSpPr>
            <a:cxnSpLocks/>
          </p:cNvCxnSpPr>
          <p:nvPr/>
        </p:nvCxnSpPr>
        <p:spPr>
          <a:xfrm flipH="1">
            <a:off x="7496960" y="1675628"/>
            <a:ext cx="186266" cy="33020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AB40B61-4D46-C05F-3FFF-4800D753E00C}"/>
              </a:ext>
            </a:extLst>
          </p:cNvPr>
          <p:cNvCxnSpPr>
            <a:cxnSpLocks/>
          </p:cNvCxnSpPr>
          <p:nvPr/>
        </p:nvCxnSpPr>
        <p:spPr>
          <a:xfrm>
            <a:off x="7670525" y="1693884"/>
            <a:ext cx="150283" cy="311944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990DBBB-4732-1F74-9199-496AD4F6B959}"/>
              </a:ext>
            </a:extLst>
          </p:cNvPr>
          <p:cNvCxnSpPr>
            <a:cxnSpLocks/>
          </p:cNvCxnSpPr>
          <p:nvPr/>
        </p:nvCxnSpPr>
        <p:spPr>
          <a:xfrm flipH="1">
            <a:off x="7448276" y="1415807"/>
            <a:ext cx="423332" cy="0"/>
          </a:xfrm>
          <a:prstGeom prst="line">
            <a:avLst/>
          </a:prstGeom>
          <a:ln w="38100">
            <a:solidFill>
              <a:srgbClr val="EE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97ECE999-7B62-0EEC-A0F9-0DE748F9BB55}"/>
              </a:ext>
            </a:extLst>
          </p:cNvPr>
          <p:cNvCxnSpPr>
            <a:cxnSpLocks/>
          </p:cNvCxnSpPr>
          <p:nvPr/>
        </p:nvCxnSpPr>
        <p:spPr>
          <a:xfrm>
            <a:off x="7922938" y="1544265"/>
            <a:ext cx="711869" cy="104036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A96F8B5-F9FD-AEF6-3490-51364333A146}"/>
              </a:ext>
            </a:extLst>
          </p:cNvPr>
          <p:cNvCxnSpPr>
            <a:cxnSpLocks/>
          </p:cNvCxnSpPr>
          <p:nvPr/>
        </p:nvCxnSpPr>
        <p:spPr>
          <a:xfrm>
            <a:off x="7958390" y="1687800"/>
            <a:ext cx="628370" cy="326031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6AD48C5-9AE4-EBF8-0589-A0451F661ED4}"/>
              </a:ext>
            </a:extLst>
          </p:cNvPr>
          <p:cNvCxnSpPr>
            <a:cxnSpLocks/>
          </p:cNvCxnSpPr>
          <p:nvPr/>
        </p:nvCxnSpPr>
        <p:spPr>
          <a:xfrm>
            <a:off x="7926805" y="2044723"/>
            <a:ext cx="350520" cy="537373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0BA235D4-B0E0-2FFE-1C81-BE1D07EFC4C6}"/>
              </a:ext>
            </a:extLst>
          </p:cNvPr>
          <p:cNvCxnSpPr>
            <a:cxnSpLocks/>
          </p:cNvCxnSpPr>
          <p:nvPr/>
        </p:nvCxnSpPr>
        <p:spPr>
          <a:xfrm>
            <a:off x="7950770" y="1870680"/>
            <a:ext cx="563387" cy="432680"/>
          </a:xfrm>
          <a:prstGeom prst="straightConnector1">
            <a:avLst/>
          </a:prstGeom>
          <a:ln w="38100">
            <a:solidFill>
              <a:srgbClr val="EE3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19" grpId="0" animBg="1"/>
      <p:bldP spid="2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5C77473-E245-5047-BBA7-040EEA71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E1553EB-464A-4A1E-6448-ECFE1961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20FB1AD-05F6-F2CD-B762-AB918BE62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Summary of key terms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F6F9693E-9A17-09BB-2D48-9438B5FCD660}"/>
                  </a:ext>
                </a:extLst>
              </p:cNvPr>
              <p:cNvSpPr txBox="1"/>
              <p:nvPr/>
            </p:nvSpPr>
            <p:spPr>
              <a:xfrm>
                <a:off x="395605" y="5596544"/>
                <a:ext cx="5997090" cy="111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force of infection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rate at which susceptible individuals acquire an infectious disease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F6F9693E-9A17-09BB-2D48-9438B5FCD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5" y="5596544"/>
                <a:ext cx="5997090" cy="1112908"/>
              </a:xfrm>
              <a:prstGeom prst="rect">
                <a:avLst/>
              </a:prstGeom>
              <a:blipFill>
                <a:blip r:embed="rId4"/>
                <a:stretch>
                  <a:fillRect l="-2134" t="-16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092449EC-0325-D3EF-F8B6-B3D8B7F531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17FD9543-3E73-1741-86E5-E9DAE47C622A}"/>
                  </a:ext>
                </a:extLst>
              </p:cNvPr>
              <p:cNvSpPr txBox="1"/>
              <p:nvPr/>
            </p:nvSpPr>
            <p:spPr>
              <a:xfrm>
                <a:off x="7538936" y="5506860"/>
                <a:ext cx="3428721" cy="102140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17FD9543-3E73-1741-86E5-E9DAE47C6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36" y="5506860"/>
                <a:ext cx="3428721" cy="1021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CDD8E9C1-A890-9E6E-4A09-3BD2A8F3CBFD}"/>
                  </a:ext>
                </a:extLst>
              </p:cNvPr>
              <p:cNvSpPr txBox="1"/>
              <p:nvPr/>
            </p:nvSpPr>
            <p:spPr>
              <a:xfrm>
                <a:off x="395605" y="3299174"/>
                <a:ext cx="5997090" cy="20934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effective reproduction number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an infected individual in a population which may not be entirely susceptible and/or in the presence of interventions.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CDD8E9C1-A890-9E6E-4A09-3BD2A8F3C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5" y="3299174"/>
                <a:ext cx="5997090" cy="2093495"/>
              </a:xfrm>
              <a:prstGeom prst="rect">
                <a:avLst/>
              </a:prstGeom>
              <a:blipFill>
                <a:blip r:embed="rId6"/>
                <a:stretch>
                  <a:fillRect l="-2134" t="-9012" r="-508" b="-14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BFA19358-74BF-FAF1-6B33-C5D23A7B1D03}"/>
                  </a:ext>
                </a:extLst>
              </p:cNvPr>
              <p:cNvSpPr txBox="1"/>
              <p:nvPr/>
            </p:nvSpPr>
            <p:spPr>
              <a:xfrm>
                <a:off x="395605" y="1272180"/>
                <a:ext cx="5997090" cy="1823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basic reproduction number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one infected individual in a completely susceptible population</a:t>
                </a: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BFA19358-74BF-FAF1-6B33-C5D23A7B1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5" y="1272180"/>
                <a:ext cx="5997090" cy="1823120"/>
              </a:xfrm>
              <a:prstGeom prst="rect">
                <a:avLst/>
              </a:prstGeom>
              <a:blipFill>
                <a:blip r:embed="rId7"/>
                <a:stretch>
                  <a:fillRect l="-2134" t="-10702" r="-1728" b="-1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55DE8CBC-F11E-F671-86A3-5A5099F3F3DF}"/>
                  </a:ext>
                </a:extLst>
              </p:cNvPr>
              <p:cNvSpPr txBox="1"/>
              <p:nvPr/>
            </p:nvSpPr>
            <p:spPr>
              <a:xfrm>
                <a:off x="7538937" y="3618816"/>
                <a:ext cx="3428721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55DE8CBC-F11E-F671-86A3-5A5099F3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37" y="3618816"/>
                <a:ext cx="3428721" cy="911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Google Shape;98;g33ff1cc942e_0_52">
                <a:extLst>
                  <a:ext uri="{FF2B5EF4-FFF2-40B4-BE49-F238E27FC236}">
                    <a16:creationId xmlns:a16="http://schemas.microsoft.com/office/drawing/2014/main" id="{8D4D1A28-D6C6-07EC-BC0E-3361974458B0}"/>
                  </a:ext>
                </a:extLst>
              </p:cNvPr>
              <p:cNvSpPr txBox="1"/>
              <p:nvPr/>
            </p:nvSpPr>
            <p:spPr>
              <a:xfrm>
                <a:off x="7538937" y="1530756"/>
                <a:ext cx="2561898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38" name="Google Shape;98;g33ff1cc942e_0_52">
                <a:extLst>
                  <a:ext uri="{FF2B5EF4-FFF2-40B4-BE49-F238E27FC236}">
                    <a16:creationId xmlns:a16="http://schemas.microsoft.com/office/drawing/2014/main" id="{8D4D1A28-D6C6-07EC-BC0E-336197445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37" y="1530756"/>
                <a:ext cx="2561898" cy="911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0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AD77797-496A-24AE-8875-33C35382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DAB1BE9-3D61-4335-C613-D222876FE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9ABC247-0A65-3328-7CCD-3D4C2ED45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So how do we measure these parameters?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C3DA371A-961E-611A-1F26-8E053DCBBA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A44FC1EF-3F65-BA4B-DD1F-414CCDE70F9C}"/>
                  </a:ext>
                </a:extLst>
              </p:cNvPr>
              <p:cNvSpPr txBox="1"/>
              <p:nvPr/>
            </p:nvSpPr>
            <p:spPr>
              <a:xfrm>
                <a:off x="395604" y="1426464"/>
                <a:ext cx="8214996" cy="5294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These parameters can’t always be easily measured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can often be estimated from epidemic time series (lecture 4) as long as we have an estimate of the generation interval (lecture 3)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parameters give us insight into what factors contribute to epidemic growth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can be reduced by: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Reducing contact rates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Reducing probability of infection given contact between infected and susceptible individuals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Reducing duration of infectiousness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Reducing the proportion of the population susceptible</a:t>
                </a: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estimate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changes over time to understand the combined impact of interventions</a:t>
                </a: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A44FC1EF-3F65-BA4B-DD1F-414CCDE7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4" y="1426464"/>
                <a:ext cx="8214996" cy="5294986"/>
              </a:xfrm>
              <a:prstGeom prst="rect">
                <a:avLst/>
              </a:prstGeom>
              <a:blipFill>
                <a:blip r:embed="rId4"/>
                <a:stretch>
                  <a:fillRect l="-1558" t="-3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C18426C1-2B05-AAD4-627E-4C22F90FDBEB}"/>
                  </a:ext>
                </a:extLst>
              </p:cNvPr>
              <p:cNvSpPr txBox="1"/>
              <p:nvPr/>
            </p:nvSpPr>
            <p:spPr>
              <a:xfrm>
                <a:off x="8613647" y="1426464"/>
                <a:ext cx="3428721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C18426C1-2B05-AAD4-627E-4C22F90FD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647" y="1426464"/>
                <a:ext cx="3428721" cy="911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46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A9B70C0-9DBB-D744-1AC9-9A25EDF5D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53D30E27-8A66-003E-6FBA-87A01B806E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934" y="2616199"/>
            <a:ext cx="8619066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262261"/>
              </a:buClr>
              <a:buSzPts val="3600"/>
            </a:pPr>
            <a:r>
              <a:rPr lang="en-AU" b="1" dirty="0">
                <a:solidFill>
                  <a:srgbClr val="262261"/>
                </a:solidFill>
              </a:rPr>
              <a:t>Compartmental models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0AE3CB4E-4ECA-0C11-F2CE-CCCFA6F774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CA1CE805-1A45-6F88-8898-EAE5535E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FFCDB45-0ACB-B2A9-4ECA-6980A41A6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5E4221CC-F229-A6E4-5429-8FE4B925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46BFE7D-60F9-F027-2F9A-AA66B58BC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Compartmental models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C880042E-E983-5C11-D406-E15B83B80E24}"/>
              </a:ext>
            </a:extLst>
          </p:cNvPr>
          <p:cNvSpPr txBox="1"/>
          <p:nvPr/>
        </p:nvSpPr>
        <p:spPr>
          <a:xfrm>
            <a:off x="324295" y="1437000"/>
            <a:ext cx="10888800" cy="240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Compartmental models are a mathematical framework for simulating how populations move between different states or “compartments”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Compartment models for modelling infectious diseases divide the population into compartments based on their epidemiological status.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movement of the population between compartments is defined by a system of equations which define the rate at which individuals flow between each compartment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F779771A-9CCE-3A01-AD24-FFC314A979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1C478-248B-D954-EC08-E7A01003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8" y="4049159"/>
            <a:ext cx="5594382" cy="2672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C4D34888-5954-756C-8BAF-18AD2FBC24FA}"/>
                  </a:ext>
                </a:extLst>
              </p:cNvPr>
              <p:cNvSpPr txBox="1"/>
              <p:nvPr/>
            </p:nvSpPr>
            <p:spPr>
              <a:xfrm>
                <a:off x="6796262" y="4342835"/>
                <a:ext cx="4267160" cy="2084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  <a:latin typeface="Cambria Math" panose="02040503050406030204" pitchFamily="18" charset="0"/>
                  </a:rPr>
                  <a:t>Etc.</a:t>
                </a: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C4D34888-5954-756C-8BAF-18AD2FBC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62" y="4342835"/>
                <a:ext cx="4267160" cy="2084937"/>
              </a:xfrm>
              <a:prstGeom prst="rect">
                <a:avLst/>
              </a:prstGeom>
              <a:blipFill>
                <a:blip r:embed="rId5"/>
                <a:stretch>
                  <a:fillRect l="-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2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50F3414-C2D6-3F75-36A9-DF4A6A30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A6FA80-A26B-F731-5434-D2604FFD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30" y="3902545"/>
            <a:ext cx="9107171" cy="2362530"/>
          </a:xfrm>
          <a:prstGeom prst="rect">
            <a:avLst/>
          </a:prstGeom>
        </p:spPr>
      </p:pic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840633C-515B-CB96-39E3-CA2B933D4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A3348AB9-2F5F-D4A1-680F-1A010A8C4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0953D1AE-9BA8-7EAE-C0D0-9FA626CC3302}"/>
              </a:ext>
            </a:extLst>
          </p:cNvPr>
          <p:cNvSpPr txBox="1"/>
          <p:nvPr/>
        </p:nvSpPr>
        <p:spPr>
          <a:xfrm>
            <a:off x="314567" y="1436868"/>
            <a:ext cx="11377800" cy="262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SIR model is one of the simplest </a:t>
            </a:r>
            <a:r>
              <a:rPr lang="en-AU" sz="2000" b="1" u="sng" dirty="0">
                <a:solidFill>
                  <a:srgbClr val="262261"/>
                </a:solidFill>
              </a:rPr>
              <a:t>compartmental models </a:t>
            </a:r>
            <a:r>
              <a:rPr lang="en-AU" sz="2000" b="1" dirty="0">
                <a:solidFill>
                  <a:srgbClr val="262261"/>
                </a:solidFill>
              </a:rPr>
              <a:t>of infectious diseases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Each individual is in one of three states: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Susceptible (S)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EE3A89"/>
                </a:solidFill>
              </a:rPr>
              <a:t>Infected and infectious (I)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3877AD"/>
                </a:solidFill>
              </a:rPr>
              <a:t>Recovered/removed (R)</a:t>
            </a:r>
          </a:p>
          <a:p>
            <a:pPr marL="685800" lvl="1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3877AD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We are interested in how the proportions of the population in each of S, I, and R (s, </a:t>
            </a:r>
            <a:r>
              <a:rPr lang="en-AU" sz="2000" b="1" dirty="0" err="1">
                <a:solidFill>
                  <a:srgbClr val="EE3A89"/>
                </a:solidFill>
              </a:rPr>
              <a:t>i</a:t>
            </a:r>
            <a:r>
              <a:rPr lang="en-AU" sz="2000" b="1" dirty="0">
                <a:solidFill>
                  <a:srgbClr val="262261"/>
                </a:solidFill>
              </a:rPr>
              <a:t>, </a:t>
            </a:r>
            <a:r>
              <a:rPr lang="en-AU" sz="2000" b="1" dirty="0">
                <a:solidFill>
                  <a:srgbClr val="3877AD"/>
                </a:solidFill>
              </a:rPr>
              <a:t>r</a:t>
            </a:r>
            <a:r>
              <a:rPr lang="en-AU" sz="2000" b="1" dirty="0">
                <a:solidFill>
                  <a:srgbClr val="262261"/>
                </a:solidFill>
              </a:rPr>
              <a:t>) change over time</a:t>
            </a: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BD9C5906-B2FE-B986-5825-1A1255992C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  <p:sp>
        <p:nvSpPr>
          <p:cNvPr id="3" name="Google Shape;98;g33ff1cc942e_0_52">
            <a:extLst>
              <a:ext uri="{FF2B5EF4-FFF2-40B4-BE49-F238E27FC236}">
                <a16:creationId xmlns:a16="http://schemas.microsoft.com/office/drawing/2014/main" id="{FF5819B5-F446-0ABA-6C9D-7B559269427E}"/>
              </a:ext>
            </a:extLst>
          </p:cNvPr>
          <p:cNvSpPr txBox="1"/>
          <p:nvPr/>
        </p:nvSpPr>
        <p:spPr>
          <a:xfrm>
            <a:off x="7220802" y="6538900"/>
            <a:ext cx="1905467" cy="365100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Recovery</a:t>
            </a:r>
            <a:endParaRPr lang="en-AU" sz="2000" b="1" i="1" dirty="0">
              <a:solidFill>
                <a:srgbClr val="262261"/>
              </a:solidFill>
              <a:latin typeface="Cambria Math" panose="02040503050406030204" pitchFamily="18" charset="0"/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EE3A89"/>
              </a:solidFill>
              <a:latin typeface="Cambria Math" panose="02040503050406030204" pitchFamily="18" charset="0"/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ar-AE" sz="2000" b="1" dirty="0">
              <a:solidFill>
                <a:srgbClr val="262261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Google Shape;98;g33ff1cc942e_0_52">
            <a:extLst>
              <a:ext uri="{FF2B5EF4-FFF2-40B4-BE49-F238E27FC236}">
                <a16:creationId xmlns:a16="http://schemas.microsoft.com/office/drawing/2014/main" id="{7AAA17C3-1DD6-D33A-40D8-2662A420A7EF}"/>
              </a:ext>
            </a:extLst>
          </p:cNvPr>
          <p:cNvSpPr txBox="1"/>
          <p:nvPr/>
        </p:nvSpPr>
        <p:spPr>
          <a:xfrm>
            <a:off x="4018467" y="6567308"/>
            <a:ext cx="1905467" cy="365100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Infections</a:t>
            </a:r>
            <a:endParaRPr lang="en-AU" sz="2000" b="1" i="1" dirty="0">
              <a:solidFill>
                <a:srgbClr val="262261"/>
              </a:solidFill>
              <a:latin typeface="Cambria Math" panose="02040503050406030204" pitchFamily="18" charset="0"/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EE3A89"/>
              </a:solidFill>
              <a:latin typeface="Cambria Math" panose="02040503050406030204" pitchFamily="18" charset="0"/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ar-AE" sz="2000" b="1" dirty="0">
              <a:solidFill>
                <a:srgbClr val="26226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D4BA92-EEF6-C78D-9FEB-DFAB82CC6ACA}"/>
              </a:ext>
            </a:extLst>
          </p:cNvPr>
          <p:cNvCxnSpPr>
            <a:cxnSpLocks/>
          </p:cNvCxnSpPr>
          <p:nvPr/>
        </p:nvCxnSpPr>
        <p:spPr>
          <a:xfrm flipH="1" flipV="1">
            <a:off x="4640094" y="6031149"/>
            <a:ext cx="331106" cy="575960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35C956-A449-7A08-2571-DAC73BD55D38}"/>
              </a:ext>
            </a:extLst>
          </p:cNvPr>
          <p:cNvCxnSpPr>
            <a:cxnSpLocks/>
          </p:cNvCxnSpPr>
          <p:nvPr/>
        </p:nvCxnSpPr>
        <p:spPr>
          <a:xfrm flipH="1" flipV="1">
            <a:off x="7889132" y="5904689"/>
            <a:ext cx="238587" cy="662619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69B480C-CEEC-F6A1-70BA-EC6B076B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410FF67-B4D6-E0AC-6D11-6313F527B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0889B504-76E8-BBB6-A432-54C00F8CD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C3A09AD0-5912-C858-C23E-0631A0291078}"/>
                  </a:ext>
                </a:extLst>
              </p:cNvPr>
              <p:cNvSpPr txBox="1"/>
              <p:nvPr/>
            </p:nvSpPr>
            <p:spPr>
              <a:xfrm>
                <a:off x="314567" y="3608962"/>
                <a:ext cx="11377800" cy="3248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Movement between the compartments is governed by the equations: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000" b="1" i="1" smtClean="0">
                        <a:solidFill>
                          <a:srgbClr val="3877AD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C3A09AD0-5912-C858-C23E-0631A029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7" y="3608962"/>
                <a:ext cx="11377800" cy="3248905"/>
              </a:xfrm>
              <a:prstGeom prst="rect">
                <a:avLst/>
              </a:prstGeom>
              <a:blipFill>
                <a:blip r:embed="rId4"/>
                <a:stretch>
                  <a:fillRect l="-1125" t="-58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58637D11-A9DE-E291-8B87-45766AD15C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3DF17-37AB-0B78-1DA8-DC31274A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71" y="1066470"/>
            <a:ext cx="9107171" cy="2362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F31D154F-AB94-FBEA-1461-7E6DBB705D6C}"/>
                  </a:ext>
                </a:extLst>
              </p:cNvPr>
              <p:cNvSpPr txBox="1"/>
              <p:nvPr/>
            </p:nvSpPr>
            <p:spPr>
              <a:xfrm>
                <a:off x="6096000" y="4615232"/>
                <a:ext cx="3463474" cy="174111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Parameters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Transmissibility rate,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Recovery rate,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F31D154F-AB94-FBEA-1461-7E6DBB705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5232"/>
                <a:ext cx="3463474" cy="1741118"/>
              </a:xfrm>
              <a:prstGeom prst="rect">
                <a:avLst/>
              </a:prstGeom>
              <a:blipFill>
                <a:blip r:embed="rId6"/>
                <a:stretch>
                  <a:fillRect l="-2091" t="-2055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67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FD36455-EB4B-944A-402B-9522D9FE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4F7126E-445A-DF26-ED72-5165E2C8B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B4D6C37-585A-FB9D-6869-386E8A442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Key term: the prevalence and incidence of infection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7B996913-184D-411F-748A-F97039329469}"/>
              </a:ext>
            </a:extLst>
          </p:cNvPr>
          <p:cNvSpPr txBox="1"/>
          <p:nvPr/>
        </p:nvSpPr>
        <p:spPr>
          <a:xfrm>
            <a:off x="389733" y="1833094"/>
            <a:ext cx="5291835" cy="764192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</a:t>
            </a:r>
            <a:r>
              <a:rPr lang="en-AU" sz="2000" b="1" u="sng" dirty="0">
                <a:solidFill>
                  <a:srgbClr val="262261"/>
                </a:solidFill>
              </a:rPr>
              <a:t>prevalence of infection </a:t>
            </a:r>
            <a:r>
              <a:rPr lang="en-AU" sz="2000" b="1" dirty="0">
                <a:solidFill>
                  <a:srgbClr val="262261"/>
                </a:solidFill>
              </a:rPr>
              <a:t>is:</a:t>
            </a: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The fraction of the population infected</a:t>
            </a: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8EF43F8F-C5BF-A5C9-046D-C81AC772A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6E3A4E10-D45A-CB8C-95DE-9019A22A0F31}"/>
                  </a:ext>
                </a:extLst>
              </p:cNvPr>
              <p:cNvSpPr txBox="1"/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6E3A4E10-D45A-CB8C-95DE-9019A22A0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A235EC0-311B-5696-8DD8-074183DBC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40" y="1325700"/>
            <a:ext cx="5615476" cy="1456735"/>
          </a:xfrm>
          <a:prstGeom prst="rect">
            <a:avLst/>
          </a:prstGeom>
        </p:spPr>
      </p:pic>
      <p:sp>
        <p:nvSpPr>
          <p:cNvPr id="239" name="Google Shape;98;g33ff1cc942e_0_52">
            <a:extLst>
              <a:ext uri="{FF2B5EF4-FFF2-40B4-BE49-F238E27FC236}">
                <a16:creationId xmlns:a16="http://schemas.microsoft.com/office/drawing/2014/main" id="{AB439572-6D22-C8F8-EC86-41A5BF16A3B5}"/>
              </a:ext>
            </a:extLst>
          </p:cNvPr>
          <p:cNvSpPr txBox="1"/>
          <p:nvPr/>
        </p:nvSpPr>
        <p:spPr>
          <a:xfrm>
            <a:off x="389733" y="4260715"/>
            <a:ext cx="5291835" cy="1119381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</a:t>
            </a:r>
            <a:r>
              <a:rPr lang="en-AU" sz="2000" b="1" u="sng" dirty="0">
                <a:solidFill>
                  <a:srgbClr val="262261"/>
                </a:solidFill>
              </a:rPr>
              <a:t>incidence of infection </a:t>
            </a:r>
            <a:r>
              <a:rPr lang="en-AU" sz="2000" b="1" dirty="0">
                <a:solidFill>
                  <a:srgbClr val="262261"/>
                </a:solidFill>
              </a:rPr>
              <a:t>is:</a:t>
            </a: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The rate at which new infections occur over a specific time period</a:t>
            </a: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lvl="1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98;g33ff1cc942e_0_52">
                <a:extLst>
                  <a:ext uri="{FF2B5EF4-FFF2-40B4-BE49-F238E27FC236}">
                    <a16:creationId xmlns:a16="http://schemas.microsoft.com/office/drawing/2014/main" id="{061A09C6-215B-0B8F-F337-42E6AFC78D7A}"/>
                  </a:ext>
                </a:extLst>
              </p:cNvPr>
              <p:cNvSpPr txBox="1"/>
              <p:nvPr/>
            </p:nvSpPr>
            <p:spPr>
              <a:xfrm>
                <a:off x="389733" y="2792487"/>
                <a:ext cx="5291835" cy="764192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the SIR model the prevalence of infection is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243" name="Google Shape;98;g33ff1cc942e_0_52">
                <a:extLst>
                  <a:ext uri="{FF2B5EF4-FFF2-40B4-BE49-F238E27FC236}">
                    <a16:creationId xmlns:a16="http://schemas.microsoft.com/office/drawing/2014/main" id="{061A09C6-215B-0B8F-F337-42E6AFC7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33" y="2792487"/>
                <a:ext cx="5291835" cy="764192"/>
              </a:xfrm>
              <a:prstGeom prst="rect">
                <a:avLst/>
              </a:prstGeom>
              <a:blipFill>
                <a:blip r:embed="rId6"/>
                <a:stretch>
                  <a:fillRect l="-2059" t="-21374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Google Shape;98;g33ff1cc942e_0_52">
                <a:extLst>
                  <a:ext uri="{FF2B5EF4-FFF2-40B4-BE49-F238E27FC236}">
                    <a16:creationId xmlns:a16="http://schemas.microsoft.com/office/drawing/2014/main" id="{A2269B7A-3D41-9530-A76A-BF8776AB18A4}"/>
                  </a:ext>
                </a:extLst>
              </p:cNvPr>
              <p:cNvSpPr txBox="1"/>
              <p:nvPr/>
            </p:nvSpPr>
            <p:spPr>
              <a:xfrm>
                <a:off x="389733" y="5592158"/>
                <a:ext cx="5291835" cy="764192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the SIR model the incidence of infection is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245" name="Google Shape;98;g33ff1cc942e_0_52">
                <a:extLst>
                  <a:ext uri="{FF2B5EF4-FFF2-40B4-BE49-F238E27FC236}">
                    <a16:creationId xmlns:a16="http://schemas.microsoft.com/office/drawing/2014/main" id="{A2269B7A-3D41-9530-A76A-BF8776AB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33" y="5592158"/>
                <a:ext cx="5291835" cy="764192"/>
              </a:xfrm>
              <a:prstGeom prst="rect">
                <a:avLst/>
              </a:prstGeom>
              <a:blipFill>
                <a:blip r:embed="rId7"/>
                <a:stretch>
                  <a:fillRect l="-2059" t="-21212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Rectangle 245">
            <a:extLst>
              <a:ext uri="{FF2B5EF4-FFF2-40B4-BE49-F238E27FC236}">
                <a16:creationId xmlns:a16="http://schemas.microsoft.com/office/drawing/2014/main" id="{C11ABD53-93E2-DEC0-0B35-9F18C72798A4}"/>
              </a:ext>
            </a:extLst>
          </p:cNvPr>
          <p:cNvSpPr/>
          <p:nvPr/>
        </p:nvSpPr>
        <p:spPr>
          <a:xfrm>
            <a:off x="9082078" y="3784060"/>
            <a:ext cx="1099225" cy="476655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noFill/>
            </a:endParaRP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CD6E511-1A2D-F4A3-B93B-5E20C81DD354}"/>
              </a:ext>
            </a:extLst>
          </p:cNvPr>
          <p:cNvCxnSpPr>
            <a:cxnSpLocks/>
          </p:cNvCxnSpPr>
          <p:nvPr/>
        </p:nvCxnSpPr>
        <p:spPr>
          <a:xfrm flipV="1">
            <a:off x="5681568" y="2688130"/>
            <a:ext cx="2684219" cy="740870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9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5" grpId="0" animBg="1"/>
      <p:bldP spid="2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EDF86E6-3EB3-1CB3-5981-65B809F8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1EA1EAD2-05E5-2168-4921-AE2725A80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934" y="2616199"/>
            <a:ext cx="8619066" cy="18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262261"/>
              </a:buClr>
              <a:buSzPts val="3600"/>
            </a:pPr>
            <a:r>
              <a:rPr lang="en-AU" b="1" dirty="0">
                <a:solidFill>
                  <a:srgbClr val="262261"/>
                </a:solidFill>
              </a:rPr>
              <a:t>Typical epidemic dynamics</a:t>
            </a:r>
            <a:endParaRPr sz="5400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32E98068-43CB-68E6-950E-818D8EDF4D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37C9C9E-0DA1-5D63-8CC4-28748BCC5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BB94C04-D385-91BB-8917-3BC61603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E432D1B3-E8FF-54A0-AC0D-479B82CBC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F169D849-07D8-AEE3-9530-230F802106D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9777983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The SIR model: the transmissibility rate, </a:t>
                </a:r>
                <a14:m>
                  <m:oMath xmlns:m="http://schemas.openxmlformats.org/officeDocument/2006/math"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F169D849-07D8-AEE3-9530-230F802106D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9777983" cy="1325700"/>
              </a:xfrm>
              <a:prstGeom prst="rect">
                <a:avLst/>
              </a:prstGeom>
              <a:blipFill>
                <a:blip r:embed="rId4"/>
                <a:stretch>
                  <a:fillRect l="-1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48F4B212-697F-A49B-BFDA-634780C092DA}"/>
                  </a:ext>
                </a:extLst>
              </p:cNvPr>
              <p:cNvSpPr txBox="1"/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48F4B212-697F-A49B-BFDA-634780C09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3F13CA83-BD94-6187-93CE-AEF1B5ABF0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B4BD2-EE07-FCB7-113C-31F55DB98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340" y="1325700"/>
            <a:ext cx="5615476" cy="145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C4E01DA9-F1CD-3F04-4BD9-E6A7EFE9298A}"/>
                  </a:ext>
                </a:extLst>
              </p:cNvPr>
              <p:cNvSpPr txBox="1"/>
              <p:nvPr/>
            </p:nvSpPr>
            <p:spPr>
              <a:xfrm>
                <a:off x="637199" y="1562959"/>
                <a:ext cx="4927022" cy="1456735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force of infection,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rate at which susceptible individuals acquire an infectious disease</a:t>
                </a: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C4E01DA9-F1CD-3F04-4BD9-E6A7EFE92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9" y="1562959"/>
                <a:ext cx="4927022" cy="1456735"/>
              </a:xfrm>
              <a:prstGeom prst="rect">
                <a:avLst/>
              </a:prstGeom>
              <a:blipFill>
                <a:blip r:embed="rId7"/>
                <a:stretch>
                  <a:fillRect l="-2211" t="-11429" b="-6939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17752-8A6E-E96F-C5BB-6A95E34897A7}"/>
              </a:ext>
            </a:extLst>
          </p:cNvPr>
          <p:cNvCxnSpPr>
            <a:cxnSpLocks/>
          </p:cNvCxnSpPr>
          <p:nvPr/>
        </p:nvCxnSpPr>
        <p:spPr>
          <a:xfrm>
            <a:off x="9053209" y="4153711"/>
            <a:ext cx="606357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2DE90-2B2E-6BE5-E0D1-B604ECD7186C}"/>
              </a:ext>
            </a:extLst>
          </p:cNvPr>
          <p:cNvCxnSpPr>
            <a:cxnSpLocks/>
          </p:cNvCxnSpPr>
          <p:nvPr/>
        </p:nvCxnSpPr>
        <p:spPr>
          <a:xfrm flipH="1">
            <a:off x="7274560" y="2560320"/>
            <a:ext cx="589280" cy="731520"/>
          </a:xfrm>
          <a:prstGeom prst="line">
            <a:avLst/>
          </a:prstGeom>
          <a:ln w="38100">
            <a:solidFill>
              <a:srgbClr val="26226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E6AB3DE7-E824-29F6-91D9-573BA20D1232}"/>
                  </a:ext>
                </a:extLst>
              </p:cNvPr>
              <p:cNvSpPr txBox="1"/>
              <p:nvPr/>
            </p:nvSpPr>
            <p:spPr>
              <a:xfrm>
                <a:off x="637199" y="5024490"/>
                <a:ext cx="4927022" cy="180467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transmissibility rate parameter,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is the product of: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average contact rate 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per contact probability of infection</a:t>
                </a: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E6AB3DE7-E824-29F6-91D9-573BA20D1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9" y="5024490"/>
                <a:ext cx="4927022" cy="1804675"/>
              </a:xfrm>
              <a:prstGeom prst="rect">
                <a:avLst/>
              </a:prstGeom>
              <a:blipFill>
                <a:blip r:embed="rId8"/>
                <a:stretch>
                  <a:fillRect l="-1474" b="-1656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98;g33ff1cc942e_0_52">
                <a:extLst>
                  <a:ext uri="{FF2B5EF4-FFF2-40B4-BE49-F238E27FC236}">
                    <a16:creationId xmlns:a16="http://schemas.microsoft.com/office/drawing/2014/main" id="{360FC33E-EDCB-4DE7-D8CF-1011B69F7F6F}"/>
                  </a:ext>
                </a:extLst>
              </p:cNvPr>
              <p:cNvSpPr txBox="1"/>
              <p:nvPr/>
            </p:nvSpPr>
            <p:spPr>
              <a:xfrm>
                <a:off x="637199" y="3327605"/>
                <a:ext cx="3882957" cy="102140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force of infection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2" name="Google Shape;98;g33ff1cc942e_0_52">
                <a:extLst>
                  <a:ext uri="{FF2B5EF4-FFF2-40B4-BE49-F238E27FC236}">
                    <a16:creationId xmlns:a16="http://schemas.microsoft.com/office/drawing/2014/main" id="{360FC33E-EDCB-4DE7-D8CF-1011B69F7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9" y="3327605"/>
                <a:ext cx="3882957" cy="1021404"/>
              </a:xfrm>
              <a:prstGeom prst="rect">
                <a:avLst/>
              </a:prstGeom>
              <a:blipFill>
                <a:blip r:embed="rId9"/>
                <a:stretch>
                  <a:fillRect l="-1246" t="-404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216DFC-33B7-5504-A3A1-1BC467FB8540}"/>
              </a:ext>
            </a:extLst>
          </p:cNvPr>
          <p:cNvCxnSpPr>
            <a:cxnSpLocks/>
          </p:cNvCxnSpPr>
          <p:nvPr/>
        </p:nvCxnSpPr>
        <p:spPr>
          <a:xfrm>
            <a:off x="2123873" y="4257473"/>
            <a:ext cx="606357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CF8C1D49-D201-B1FB-AB9C-999C10EBE461}"/>
                  </a:ext>
                </a:extLst>
              </p:cNvPr>
              <p:cNvSpPr txBox="1"/>
              <p:nvPr/>
            </p:nvSpPr>
            <p:spPr>
              <a:xfrm>
                <a:off x="1638383" y="4841940"/>
                <a:ext cx="1880588" cy="36510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CF8C1D49-D201-B1FB-AB9C-999C10EBE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83" y="4841940"/>
                <a:ext cx="1880588" cy="36510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0F201F9-5630-43E1-7918-5143880D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8FF795B-48EB-8C07-4D25-D392CAF3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E1D03D09-9398-1A6C-318B-0F6F8B6D8926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967902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The SIR model: the recovery rate, </a:t>
                </a:r>
                <a14:m>
                  <m:oMath xmlns:m="http://schemas.openxmlformats.org/officeDocument/2006/math">
                    <m:r>
                      <a:rPr lang="en-AU" sz="36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E1D03D09-9398-1A6C-318B-0F6F8B6D89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9679020" cy="1325700"/>
              </a:xfrm>
              <a:prstGeom prst="rect">
                <a:avLst/>
              </a:prstGeom>
              <a:blipFill>
                <a:blip r:embed="rId4"/>
                <a:stretch>
                  <a:fillRect l="-1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DF37AF5A-0494-BAA6-BF40-AB1149A74FF8}"/>
                  </a:ext>
                </a:extLst>
              </p:cNvPr>
              <p:cNvSpPr txBox="1"/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DF37AF5A-0494-BAA6-BF40-AB1149A74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DA4B4D37-74D9-2B32-D14D-684990E83F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40A1C-ED0F-7DB6-576E-FFD89E10E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340" y="1325700"/>
            <a:ext cx="5615476" cy="145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E58DD55C-8287-365E-BACA-2AC6F38674CD}"/>
                  </a:ext>
                </a:extLst>
              </p:cNvPr>
              <p:cNvSpPr txBox="1"/>
              <p:nvPr/>
            </p:nvSpPr>
            <p:spPr>
              <a:xfrm>
                <a:off x="754225" y="1750979"/>
                <a:ext cx="4690176" cy="4510673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recovery rate,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is the rate at which infected individuals recover. 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average time it takes for an infected individual to recover is given by: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This is equivalent to the mean duration of infectiousness,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AU" sz="2000" b="1" i="1" dirty="0">
                    <a:solidFill>
                      <a:srgbClr val="26226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E58DD55C-8287-365E-BACA-2AC6F386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5" y="1750979"/>
                <a:ext cx="4690176" cy="4510673"/>
              </a:xfrm>
              <a:prstGeom prst="rect">
                <a:avLst/>
              </a:prstGeom>
              <a:blipFill>
                <a:blip r:embed="rId7"/>
                <a:stretch>
                  <a:fillRect l="-1548" r="-38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46F25-720F-8258-44C7-4F09BE9F2508}"/>
              </a:ext>
            </a:extLst>
          </p:cNvPr>
          <p:cNvCxnSpPr>
            <a:cxnSpLocks/>
          </p:cNvCxnSpPr>
          <p:nvPr/>
        </p:nvCxnSpPr>
        <p:spPr>
          <a:xfrm flipH="1">
            <a:off x="9756842" y="2639517"/>
            <a:ext cx="303179" cy="692508"/>
          </a:xfrm>
          <a:prstGeom prst="line">
            <a:avLst/>
          </a:prstGeom>
          <a:ln w="38100">
            <a:solidFill>
              <a:srgbClr val="26226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229554-FE6F-6A3D-5325-C526A6C0C23F}"/>
              </a:ext>
            </a:extLst>
          </p:cNvPr>
          <p:cNvCxnSpPr>
            <a:cxnSpLocks/>
          </p:cNvCxnSpPr>
          <p:nvPr/>
        </p:nvCxnSpPr>
        <p:spPr>
          <a:xfrm>
            <a:off x="10191772" y="4873557"/>
            <a:ext cx="255734" cy="0"/>
          </a:xfrm>
          <a:prstGeom prst="line">
            <a:avLst/>
          </a:prstGeom>
          <a:ln w="38100">
            <a:solidFill>
              <a:srgbClr val="262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18FC7F17-39AE-A7A0-7F22-0C76B2B3AC27}"/>
                  </a:ext>
                </a:extLst>
              </p:cNvPr>
              <p:cNvSpPr txBox="1"/>
              <p:nvPr/>
            </p:nvSpPr>
            <p:spPr>
              <a:xfrm>
                <a:off x="2325625" y="5803706"/>
                <a:ext cx="978407" cy="73519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18FC7F17-39AE-A7A0-7F22-0C76B2B3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5" y="5803706"/>
                <a:ext cx="978407" cy="735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61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8EF677B-F00B-8FE7-21BF-0057BFF0C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B66CD599-D62D-D6BA-65C3-1BA6AE02D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9694823C-C1C0-3A2E-CF76-5E5341586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Key terms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B60D1DD3-AA84-200D-7553-210F9F0C2EAC}"/>
                  </a:ext>
                </a:extLst>
              </p:cNvPr>
              <p:cNvSpPr txBox="1"/>
              <p:nvPr/>
            </p:nvSpPr>
            <p:spPr>
              <a:xfrm>
                <a:off x="563439" y="4950406"/>
                <a:ext cx="5997090" cy="111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force of infection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B60D1DD3-AA84-200D-7553-210F9F0C2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39" y="4950406"/>
                <a:ext cx="5997090" cy="1112908"/>
              </a:xfrm>
              <a:prstGeom prst="rect">
                <a:avLst/>
              </a:prstGeom>
              <a:blipFill>
                <a:blip r:embed="rId4"/>
                <a:stretch>
                  <a:fillRect l="-2033" t="-16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10C0511-5745-A3E7-0057-E6AE7E0E2E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9874867E-C9E4-4A4C-A51F-48585A7F794B}"/>
                  </a:ext>
                </a:extLst>
              </p:cNvPr>
              <p:cNvSpPr txBox="1"/>
              <p:nvPr/>
            </p:nvSpPr>
            <p:spPr>
              <a:xfrm>
                <a:off x="1260057" y="5552612"/>
                <a:ext cx="3428721" cy="102140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9874867E-C9E4-4A4C-A51F-48585A7F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57" y="5552612"/>
                <a:ext cx="3428721" cy="1021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20004D89-39C0-E9DB-DF72-94B337827C43}"/>
                  </a:ext>
                </a:extLst>
              </p:cNvPr>
              <p:cNvSpPr txBox="1"/>
              <p:nvPr/>
            </p:nvSpPr>
            <p:spPr>
              <a:xfrm>
                <a:off x="395604" y="3164092"/>
                <a:ext cx="5997090" cy="399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effective reproduction number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0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20004D89-39C0-E9DB-DF72-94B33782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4" y="3164092"/>
                <a:ext cx="5997090" cy="399073"/>
              </a:xfrm>
              <a:prstGeom prst="rect">
                <a:avLst/>
              </a:prstGeom>
              <a:blipFill>
                <a:blip r:embed="rId6"/>
                <a:stretch>
                  <a:fillRect l="-2134" t="-46970" b="-393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99972724-2F77-FCC5-6817-DBB46A46DC06}"/>
                  </a:ext>
                </a:extLst>
              </p:cNvPr>
              <p:cNvSpPr txBox="1"/>
              <p:nvPr/>
            </p:nvSpPr>
            <p:spPr>
              <a:xfrm>
                <a:off x="395604" y="1400877"/>
                <a:ext cx="7443851" cy="1823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</a:t>
                </a:r>
                <a:r>
                  <a:rPr lang="en-AU" sz="2000" b="1" u="sng" dirty="0">
                    <a:solidFill>
                      <a:srgbClr val="262261"/>
                    </a:solidFill>
                  </a:rPr>
                  <a:t>basic reproduction number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99972724-2F77-FCC5-6817-DBB46A46D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4" y="1400877"/>
                <a:ext cx="7443851" cy="1823120"/>
              </a:xfrm>
              <a:prstGeom prst="rect">
                <a:avLst/>
              </a:prstGeom>
              <a:blipFill>
                <a:blip r:embed="rId7"/>
                <a:stretch>
                  <a:fillRect l="-1720" t="-10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C6870A3A-D2D5-48EF-6E41-F6FB595E1540}"/>
                  </a:ext>
                </a:extLst>
              </p:cNvPr>
              <p:cNvSpPr txBox="1"/>
              <p:nvPr/>
            </p:nvSpPr>
            <p:spPr>
              <a:xfrm>
                <a:off x="1260057" y="3656729"/>
                <a:ext cx="3428721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37" name="Google Shape;98;g33ff1cc942e_0_52">
                <a:extLst>
                  <a:ext uri="{FF2B5EF4-FFF2-40B4-BE49-F238E27FC236}">
                    <a16:creationId xmlns:a16="http://schemas.microsoft.com/office/drawing/2014/main" id="{C6870A3A-D2D5-48EF-6E41-F6FB595E1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57" y="3656729"/>
                <a:ext cx="3428721" cy="911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Google Shape;98;g33ff1cc942e_0_52">
                <a:extLst>
                  <a:ext uri="{FF2B5EF4-FFF2-40B4-BE49-F238E27FC236}">
                    <a16:creationId xmlns:a16="http://schemas.microsoft.com/office/drawing/2014/main" id="{2F6885B6-A34C-2117-C594-2C0899F5DE38}"/>
                  </a:ext>
                </a:extLst>
              </p:cNvPr>
              <p:cNvSpPr txBox="1"/>
              <p:nvPr/>
            </p:nvSpPr>
            <p:spPr>
              <a:xfrm>
                <a:off x="1543007" y="1920106"/>
                <a:ext cx="2561898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238" name="Google Shape;98;g33ff1cc942e_0_52">
                <a:extLst>
                  <a:ext uri="{FF2B5EF4-FFF2-40B4-BE49-F238E27FC236}">
                    <a16:creationId xmlns:a16="http://schemas.microsoft.com/office/drawing/2014/main" id="{2F6885B6-A34C-2117-C594-2C0899F5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07" y="1920106"/>
                <a:ext cx="2561898" cy="911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FD10C1B0-17D8-F045-4978-58C266DFD2A3}"/>
                  </a:ext>
                </a:extLst>
              </p:cNvPr>
              <p:cNvSpPr txBox="1"/>
              <p:nvPr/>
            </p:nvSpPr>
            <p:spPr>
              <a:xfrm>
                <a:off x="5816817" y="250179"/>
                <a:ext cx="978407" cy="73519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2000" b="1" i="1" smtClean="0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FD10C1B0-17D8-F045-4978-58C266DF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817" y="250179"/>
                <a:ext cx="978407" cy="735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06B310F5-AE5E-9E95-EB3E-DB2793AB4100}"/>
                  </a:ext>
                </a:extLst>
              </p:cNvPr>
              <p:cNvSpPr txBox="1"/>
              <p:nvPr/>
            </p:nvSpPr>
            <p:spPr>
              <a:xfrm>
                <a:off x="7670306" y="435226"/>
                <a:ext cx="1880588" cy="36510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06B310F5-AE5E-9E95-EB3E-DB2793AB4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06" y="435226"/>
                <a:ext cx="1880588" cy="36510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8;g33ff1cc942e_0_52">
                <a:extLst>
                  <a:ext uri="{FF2B5EF4-FFF2-40B4-BE49-F238E27FC236}">
                    <a16:creationId xmlns:a16="http://schemas.microsoft.com/office/drawing/2014/main" id="{934DAC90-0F59-0D68-A8DA-5BE223793710}"/>
                  </a:ext>
                </a:extLst>
              </p:cNvPr>
              <p:cNvSpPr txBox="1"/>
              <p:nvPr/>
            </p:nvSpPr>
            <p:spPr>
              <a:xfrm>
                <a:off x="6988996" y="1733116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9" name="Google Shape;98;g33ff1cc942e_0_52">
                <a:extLst>
                  <a:ext uri="{FF2B5EF4-FFF2-40B4-BE49-F238E27FC236}">
                    <a16:creationId xmlns:a16="http://schemas.microsoft.com/office/drawing/2014/main" id="{934DAC90-0F59-0D68-A8DA-5BE22379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96" y="1733116"/>
                <a:ext cx="2561898" cy="10985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8;g33ff1cc942e_0_52">
                <a:extLst>
                  <a:ext uri="{FF2B5EF4-FFF2-40B4-BE49-F238E27FC236}">
                    <a16:creationId xmlns:a16="http://schemas.microsoft.com/office/drawing/2014/main" id="{443A8D1A-BE90-BE39-3800-DB15AEC6A04B}"/>
                  </a:ext>
                </a:extLst>
              </p:cNvPr>
              <p:cNvSpPr txBox="1"/>
              <p:nvPr/>
            </p:nvSpPr>
            <p:spPr>
              <a:xfrm>
                <a:off x="6988996" y="3563234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10" name="Google Shape;98;g33ff1cc942e_0_52">
                <a:extLst>
                  <a:ext uri="{FF2B5EF4-FFF2-40B4-BE49-F238E27FC236}">
                    <a16:creationId xmlns:a16="http://schemas.microsoft.com/office/drawing/2014/main" id="{443A8D1A-BE90-BE39-3800-DB15AEC6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96" y="3563234"/>
                <a:ext cx="2561898" cy="10985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98;g33ff1cc942e_0_52">
                <a:extLst>
                  <a:ext uri="{FF2B5EF4-FFF2-40B4-BE49-F238E27FC236}">
                    <a16:creationId xmlns:a16="http://schemas.microsoft.com/office/drawing/2014/main" id="{209FE319-7FE4-18F1-8A67-FE0F40448A30}"/>
                  </a:ext>
                </a:extLst>
              </p:cNvPr>
              <p:cNvSpPr txBox="1"/>
              <p:nvPr/>
            </p:nvSpPr>
            <p:spPr>
              <a:xfrm>
                <a:off x="6988996" y="5730240"/>
                <a:ext cx="2743200" cy="8147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11" name="Google Shape;98;g33ff1cc942e_0_52">
                <a:extLst>
                  <a:ext uri="{FF2B5EF4-FFF2-40B4-BE49-F238E27FC236}">
                    <a16:creationId xmlns:a16="http://schemas.microsoft.com/office/drawing/2014/main" id="{209FE319-7FE4-18F1-8A67-FE0F40448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96" y="5730240"/>
                <a:ext cx="2743200" cy="814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C70E0-65C4-444D-16A6-A6911863A116}"/>
              </a:ext>
            </a:extLst>
          </p:cNvPr>
          <p:cNvCxnSpPr/>
          <p:nvPr/>
        </p:nvCxnSpPr>
        <p:spPr>
          <a:xfrm>
            <a:off x="4584192" y="2389632"/>
            <a:ext cx="1976337" cy="0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7E92E-4C32-7442-0C22-BE650CAFDE71}"/>
              </a:ext>
            </a:extLst>
          </p:cNvPr>
          <p:cNvCxnSpPr/>
          <p:nvPr/>
        </p:nvCxnSpPr>
        <p:spPr>
          <a:xfrm>
            <a:off x="4818887" y="4126992"/>
            <a:ext cx="1976337" cy="0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577F3D-0845-E3B4-C3AE-1D0E7ECAD148}"/>
              </a:ext>
            </a:extLst>
          </p:cNvPr>
          <p:cNvCxnSpPr/>
          <p:nvPr/>
        </p:nvCxnSpPr>
        <p:spPr>
          <a:xfrm>
            <a:off x="4885943" y="6181344"/>
            <a:ext cx="1976337" cy="0"/>
          </a:xfrm>
          <a:prstGeom prst="straightConnector1">
            <a:avLst/>
          </a:prstGeom>
          <a:ln w="38100">
            <a:solidFill>
              <a:srgbClr val="262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DBC53F4-1555-05FF-F55D-AFAEB566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2E8AD3DE-2ABE-A405-A3A9-2EE0799A9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13F277D2-52E4-14F1-4B3A-45992EF31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model: reproduction numbers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42D5340F-8254-EAF8-4549-F666EB1E1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8;g33ff1cc942e_0_52">
                <a:extLst>
                  <a:ext uri="{FF2B5EF4-FFF2-40B4-BE49-F238E27FC236}">
                    <a16:creationId xmlns:a16="http://schemas.microsoft.com/office/drawing/2014/main" id="{61066442-C1CC-37A0-AC40-A3EF294C5094}"/>
                  </a:ext>
                </a:extLst>
              </p:cNvPr>
              <p:cNvSpPr txBox="1"/>
              <p:nvPr/>
            </p:nvSpPr>
            <p:spPr>
              <a:xfrm>
                <a:off x="1937716" y="5282474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9" name="Google Shape;98;g33ff1cc942e_0_52">
                <a:extLst>
                  <a:ext uri="{FF2B5EF4-FFF2-40B4-BE49-F238E27FC236}">
                    <a16:creationId xmlns:a16="http://schemas.microsoft.com/office/drawing/2014/main" id="{61066442-C1CC-37A0-AC40-A3EF294C5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16" y="5282474"/>
                <a:ext cx="2561898" cy="1098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8;g33ff1cc942e_0_52">
                <a:extLst>
                  <a:ext uri="{FF2B5EF4-FFF2-40B4-BE49-F238E27FC236}">
                    <a16:creationId xmlns:a16="http://schemas.microsoft.com/office/drawing/2014/main" id="{4E11881B-EB86-F540-8B1E-4AED1E35E373}"/>
                  </a:ext>
                </a:extLst>
              </p:cNvPr>
              <p:cNvSpPr txBox="1"/>
              <p:nvPr/>
            </p:nvSpPr>
            <p:spPr>
              <a:xfrm>
                <a:off x="5444401" y="5277147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10" name="Google Shape;98;g33ff1cc942e_0_52">
                <a:extLst>
                  <a:ext uri="{FF2B5EF4-FFF2-40B4-BE49-F238E27FC236}">
                    <a16:creationId xmlns:a16="http://schemas.microsoft.com/office/drawing/2014/main" id="{4E11881B-EB86-F540-8B1E-4AED1E35E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01" y="5277147"/>
                <a:ext cx="2561898" cy="1098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BB782EE-F344-107B-66E2-7672BAB567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1125358"/>
                  </p:ext>
                </p:extLst>
              </p:nvPr>
            </p:nvGraphicFramePr>
            <p:xfrm>
              <a:off x="539495" y="1575526"/>
              <a:ext cx="10814304" cy="3063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1123877652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17126345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807547192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493172459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18782929"/>
                        </a:ext>
                      </a:extLst>
                    </a:gridCol>
                  </a:tblGrid>
                  <a:tr h="50347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AU" b="1" dirty="0">
                            <a:solidFill>
                              <a:srgbClr val="EE3A89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AU" b="1" i="1" smtClean="0">
                                        <a:solidFill>
                                          <a:srgbClr val="2622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749716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451169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0.3333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278325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430518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486347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645440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284403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643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BB782EE-F344-107B-66E2-7672BAB567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1125358"/>
                  </p:ext>
                </p:extLst>
              </p:nvPr>
            </p:nvGraphicFramePr>
            <p:xfrm>
              <a:off x="539495" y="1575526"/>
              <a:ext cx="10814304" cy="3063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1123877652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17126345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807547192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493172459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18782929"/>
                        </a:ext>
                      </a:extLst>
                    </a:gridCol>
                  </a:tblGrid>
                  <a:tr h="5034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2" t="-1205" r="-418076" b="-525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292" t="-1205" r="-318076" b="-525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292" t="-1205" r="-218076" b="-525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292" t="-1205" r="-118076" b="-525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40695" t="-1205" r="-496" b="-525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749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4511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0.3333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2783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4305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486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26454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2844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6437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CA80DE0-EDA3-C6A3-B128-5A273DDCA75A}"/>
              </a:ext>
            </a:extLst>
          </p:cNvPr>
          <p:cNvSpPr/>
          <p:nvPr/>
        </p:nvSpPr>
        <p:spPr>
          <a:xfrm>
            <a:off x="539494" y="2443300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F7EC1-B46C-D782-2513-53C9CD3C0F4B}"/>
              </a:ext>
            </a:extLst>
          </p:cNvPr>
          <p:cNvSpPr/>
          <p:nvPr/>
        </p:nvSpPr>
        <p:spPr>
          <a:xfrm>
            <a:off x="6740848" y="2055416"/>
            <a:ext cx="4612946" cy="403382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A00481-372A-D34E-C250-A4F994AC4539}"/>
              </a:ext>
            </a:extLst>
          </p:cNvPr>
          <p:cNvSpPr/>
          <p:nvPr/>
        </p:nvSpPr>
        <p:spPr>
          <a:xfrm>
            <a:off x="539490" y="2826607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6F333-18FD-C3FB-31BB-824D07A236FE}"/>
              </a:ext>
            </a:extLst>
          </p:cNvPr>
          <p:cNvSpPr/>
          <p:nvPr/>
        </p:nvSpPr>
        <p:spPr>
          <a:xfrm>
            <a:off x="539489" y="3164817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C403DE-72B1-FF51-47D5-ABCB15A213E3}"/>
              </a:ext>
            </a:extLst>
          </p:cNvPr>
          <p:cNvSpPr/>
          <p:nvPr/>
        </p:nvSpPr>
        <p:spPr>
          <a:xfrm>
            <a:off x="539488" y="3551521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0B49DE-9D7A-A16A-C9A2-6252BFBAD997}"/>
              </a:ext>
            </a:extLst>
          </p:cNvPr>
          <p:cNvSpPr/>
          <p:nvPr/>
        </p:nvSpPr>
        <p:spPr>
          <a:xfrm>
            <a:off x="539482" y="3907927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66D432-44B0-250F-F353-E51A5B29A08C}"/>
              </a:ext>
            </a:extLst>
          </p:cNvPr>
          <p:cNvSpPr/>
          <p:nvPr/>
        </p:nvSpPr>
        <p:spPr>
          <a:xfrm>
            <a:off x="539482" y="4294631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5A0784-C79F-C47E-9798-BCE2C67605DB}"/>
              </a:ext>
            </a:extLst>
          </p:cNvPr>
          <p:cNvSpPr/>
          <p:nvPr/>
        </p:nvSpPr>
        <p:spPr>
          <a:xfrm>
            <a:off x="6740848" y="2439535"/>
            <a:ext cx="4612946" cy="403382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924205-7E81-DCBF-D4DF-7C2AEDDEDF1D}"/>
              </a:ext>
            </a:extLst>
          </p:cNvPr>
          <p:cNvSpPr/>
          <p:nvPr/>
        </p:nvSpPr>
        <p:spPr>
          <a:xfrm>
            <a:off x="6757812" y="3897191"/>
            <a:ext cx="4612946" cy="403382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5D2FE4-D31C-4E5F-E68E-F859CC97D0A3}"/>
              </a:ext>
            </a:extLst>
          </p:cNvPr>
          <p:cNvSpPr/>
          <p:nvPr/>
        </p:nvSpPr>
        <p:spPr>
          <a:xfrm>
            <a:off x="6756346" y="4266932"/>
            <a:ext cx="4612946" cy="403382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512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34A7E55-EC7B-3B90-CB13-9B1D966F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C74D38A-95BC-4EDA-182A-AFC1BF251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2491BD7B-B022-3A62-FF9A-8E33B383B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790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Group discussion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6AD289AB-4CFC-AD90-14B7-DA88168763D5}"/>
                  </a:ext>
                </a:extLst>
              </p:cNvPr>
              <p:cNvSpPr txBox="1"/>
              <p:nvPr/>
            </p:nvSpPr>
            <p:spPr>
              <a:xfrm>
                <a:off x="6969869" y="4260352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6AD289AB-4CFC-AD90-14B7-DA881687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69" y="4260352"/>
                <a:ext cx="3527859" cy="2461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D1580F9D-46B4-3B7D-0D29-77778B1591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21B31-8851-FD80-40F8-B3BDD545F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636" y="1140913"/>
            <a:ext cx="5615476" cy="145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B042D914-1EB9-494B-75DF-345A37D31C21}"/>
                  </a:ext>
                </a:extLst>
              </p:cNvPr>
              <p:cNvSpPr txBox="1"/>
              <p:nvPr/>
            </p:nvSpPr>
            <p:spPr>
              <a:xfrm>
                <a:off x="754225" y="1750979"/>
                <a:ext cx="4690176" cy="4510673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How will the proportion of individuals in each compartment change over time?</a:t>
                </a: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AU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AU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AU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B042D914-1EB9-494B-75DF-345A37D31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5" y="1750979"/>
                <a:ext cx="4690176" cy="4510673"/>
              </a:xfrm>
              <a:prstGeom prst="rect">
                <a:avLst/>
              </a:prstGeom>
              <a:blipFill>
                <a:blip r:embed="rId6"/>
                <a:stretch>
                  <a:fillRect l="-154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line graph&#10;&#10;AI-generated content may be incorrect.">
            <a:extLst>
              <a:ext uri="{FF2B5EF4-FFF2-40B4-BE49-F238E27FC236}">
                <a16:creationId xmlns:a16="http://schemas.microsoft.com/office/drawing/2014/main" id="{7EDFDDBC-A0EB-F5A1-4334-7B163D827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7" y="1235039"/>
            <a:ext cx="5486411" cy="548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5144874D-956E-93C9-3E8F-BC0F03905C31}"/>
                  </a:ext>
                </a:extLst>
              </p:cNvPr>
              <p:cNvSpPr txBox="1"/>
              <p:nvPr/>
            </p:nvSpPr>
            <p:spPr>
              <a:xfrm>
                <a:off x="6969869" y="2879718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5144874D-956E-93C9-3E8F-BC0F0390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69" y="2879718"/>
                <a:ext cx="2561898" cy="1098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30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E61E44D-4F23-219A-C6EF-83D864368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D539DA35-14E3-7962-44F3-AD650B06B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F8DE56D-7403-04A2-FD44-208E089B33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790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model: epidemic growth threshold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F60A79CF-7D2B-3FD9-B1E5-D5EA855BDF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73937-DF97-39B6-9635-367D0666E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40" y="1325700"/>
            <a:ext cx="5615476" cy="145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7E5D9708-4EB0-B127-6672-E782F6B378DC}"/>
                  </a:ext>
                </a:extLst>
              </p:cNvPr>
              <p:cNvSpPr txBox="1"/>
              <p:nvPr/>
            </p:nvSpPr>
            <p:spPr>
              <a:xfrm>
                <a:off x="302184" y="1122365"/>
                <a:ext cx="5615477" cy="403419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We can rewrite the second equation as:</a:t>
                </a:r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d>
                            <m:dPr>
                              <m:ctrlPr>
                                <a:rPr lang="ar-AE" sz="2000" b="1" i="1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b="1" i="1">
                                  <a:solidFill>
                                    <a:srgbClr val="EE3A89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ar-AE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ar-AE" sz="2000" b="1" i="1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sz="2000" b="1" i="1" smtClean="0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AU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b="1" i="1">
                                  <a:solidFill>
                                    <a:srgbClr val="26226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ar-AE" sz="2000" b="1" i="1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d>
                        <m:dPr>
                          <m:ctrlPr>
                            <a:rPr lang="ar-AE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AU" sz="2000" b="1" i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Infections increase when: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Infections decrease when: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an entirely susceptible population, i.e.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.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is the threshold for epidemic growth in an entirely susceptible population, i.e.</a:t>
                </a: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Google Shape;98;g33ff1cc942e_0_52">
                <a:extLst>
                  <a:ext uri="{FF2B5EF4-FFF2-40B4-BE49-F238E27FC236}">
                    <a16:creationId xmlns:a16="http://schemas.microsoft.com/office/drawing/2014/main" id="{7E5D9708-4EB0-B127-6672-E782F6B37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4" y="1122365"/>
                <a:ext cx="5615477" cy="4034190"/>
              </a:xfrm>
              <a:prstGeom prst="rect">
                <a:avLst/>
              </a:prstGeom>
              <a:blipFill>
                <a:blip r:embed="rId5"/>
                <a:stretch>
                  <a:fillRect l="-1294" t="-89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9B9C36E6-1BCD-59BC-50BA-2376219CDA49}"/>
                  </a:ext>
                </a:extLst>
              </p:cNvPr>
              <p:cNvSpPr txBox="1"/>
              <p:nvPr/>
            </p:nvSpPr>
            <p:spPr>
              <a:xfrm>
                <a:off x="6969869" y="4260352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9B9C36E6-1BCD-59BC-50BA-2376219C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69" y="4260352"/>
                <a:ext cx="3527859" cy="2461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5081938C-BB07-DFF4-220C-A2472AF4E5E0}"/>
                  </a:ext>
                </a:extLst>
              </p:cNvPr>
              <p:cNvSpPr txBox="1"/>
              <p:nvPr/>
            </p:nvSpPr>
            <p:spPr>
              <a:xfrm>
                <a:off x="6969869" y="2879718"/>
                <a:ext cx="2561898" cy="1098563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5081938C-BB07-DFF4-220C-A2472AF4E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69" y="2879718"/>
                <a:ext cx="2561898" cy="10985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284FC742-3D81-BF02-D309-D2F9AA3003CF}"/>
                  </a:ext>
                </a:extLst>
              </p:cNvPr>
              <p:cNvSpPr txBox="1"/>
              <p:nvPr/>
            </p:nvSpPr>
            <p:spPr>
              <a:xfrm>
                <a:off x="553955" y="5224624"/>
                <a:ext cx="4927022" cy="505296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An epidemic can only occur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284FC742-3D81-BF02-D309-D2F9AA300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5" y="5224624"/>
                <a:ext cx="4927022" cy="505296"/>
              </a:xfrm>
              <a:prstGeom prst="rect">
                <a:avLst/>
              </a:prstGeom>
              <a:blipFill>
                <a:blip r:embed="rId8"/>
                <a:stretch>
                  <a:fillRect l="-983" t="-6742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C8AEDE2D-EF46-37D9-B387-A21B996EA38C}"/>
                  </a:ext>
                </a:extLst>
              </p:cNvPr>
              <p:cNvSpPr txBox="1"/>
              <p:nvPr/>
            </p:nvSpPr>
            <p:spPr>
              <a:xfrm>
                <a:off x="553955" y="6039280"/>
                <a:ext cx="4927022" cy="68217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larger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the bigger the epidemic</a:t>
                </a:r>
              </a:p>
            </p:txBody>
          </p:sp>
        </mc:Choice>
        <mc:Fallback xmlns="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C8AEDE2D-EF46-37D9-B387-A21B996EA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5" y="6039280"/>
                <a:ext cx="4927022" cy="682170"/>
              </a:xfrm>
              <a:prstGeom prst="rect">
                <a:avLst/>
              </a:prstGeom>
              <a:blipFill>
                <a:blip r:embed="rId9"/>
                <a:stretch>
                  <a:fillRect l="-983" t="-5932" b="-7627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79CAD3F6-4913-65C8-A681-6B0902774E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2435"/>
            <a:ext cx="6051284" cy="40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2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00D885E-DC0E-DF42-3587-936E48C0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C7E69951-C068-0EDD-8858-994BB4E93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4836D93-072E-BB58-E636-8FCE77000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790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model: herd immunity threshold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DDB0DBF-4DD2-EFEF-8227-3E0AE46E19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1F888-4415-7C38-2C3A-DB36F16E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62" y="1112389"/>
            <a:ext cx="5615476" cy="145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A8B04D9B-DB70-3BB2-DADD-583233520310}"/>
                  </a:ext>
                </a:extLst>
              </p:cNvPr>
              <p:cNvSpPr txBox="1"/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9552402C-AC4C-1570-AB42-02A95CAD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40" y="3465730"/>
                <a:ext cx="3527859" cy="2461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B28A3F9B-0ED6-08D7-DA4B-35764AC03D65}"/>
                  </a:ext>
                </a:extLst>
              </p:cNvPr>
              <p:cNvSpPr txBox="1"/>
              <p:nvPr/>
            </p:nvSpPr>
            <p:spPr>
              <a:xfrm>
                <a:off x="754225" y="1325700"/>
                <a:ext cx="4690176" cy="237081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Infections increase when: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Infections decrease when: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AU" sz="2000" b="1" i="1" smtClean="0">
                          <a:solidFill>
                            <a:srgbClr val="26226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is the threshold for epidemic growth, i.e. 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B28A3F9B-0ED6-08D7-DA4B-35764AC0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5" y="1325700"/>
                <a:ext cx="4690176" cy="2370811"/>
              </a:xfrm>
              <a:prstGeom prst="rect">
                <a:avLst/>
              </a:prstGeom>
              <a:blipFill>
                <a:blip r:embed="rId7"/>
                <a:stretch>
                  <a:fillRect l="-1548" t="-7089" b="-506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C13276FB-98D7-1DF3-8E3B-1D388CA98D1F}"/>
                  </a:ext>
                </a:extLst>
              </p:cNvPr>
              <p:cNvSpPr txBox="1"/>
              <p:nvPr/>
            </p:nvSpPr>
            <p:spPr>
              <a:xfrm>
                <a:off x="754225" y="3818196"/>
                <a:ext cx="4927022" cy="72930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a population with some immunity an epidemic can only occur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Google Shape;98;g33ff1cc942e_0_52">
                <a:extLst>
                  <a:ext uri="{FF2B5EF4-FFF2-40B4-BE49-F238E27FC236}">
                    <a16:creationId xmlns:a16="http://schemas.microsoft.com/office/drawing/2014/main" id="{C13276FB-98D7-1DF3-8E3B-1D388CA98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5" y="3818196"/>
                <a:ext cx="4927022" cy="729304"/>
              </a:xfrm>
              <a:prstGeom prst="rect">
                <a:avLst/>
              </a:prstGeom>
              <a:blipFill>
                <a:blip r:embed="rId8"/>
                <a:stretch>
                  <a:fillRect l="-983" t="-4762" r="-983" b="-794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73BAEC5C-8DF6-6CD8-2FE4-3ECAC003A745}"/>
                  </a:ext>
                </a:extLst>
              </p:cNvPr>
              <p:cNvSpPr txBox="1"/>
              <p:nvPr/>
            </p:nvSpPr>
            <p:spPr>
              <a:xfrm>
                <a:off x="754225" y="5398489"/>
                <a:ext cx="4927022" cy="1322961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herd immunity threshold immunity is given by: 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Google Shape;98;g33ff1cc942e_0_52">
                <a:extLst>
                  <a:ext uri="{FF2B5EF4-FFF2-40B4-BE49-F238E27FC236}">
                    <a16:creationId xmlns:a16="http://schemas.microsoft.com/office/drawing/2014/main" id="{73BAEC5C-8DF6-6CD8-2FE4-3ECAC003A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5" y="5398489"/>
                <a:ext cx="4927022" cy="1322961"/>
              </a:xfrm>
              <a:prstGeom prst="rect">
                <a:avLst/>
              </a:prstGeom>
              <a:blipFill>
                <a:blip r:embed="rId9"/>
                <a:stretch>
                  <a:fillRect l="-983" t="-3139" r="-1229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075BE02D-837E-49F3-C353-DC3F8B35114D}"/>
                  </a:ext>
                </a:extLst>
              </p:cNvPr>
              <p:cNvSpPr txBox="1"/>
              <p:nvPr/>
            </p:nvSpPr>
            <p:spPr>
              <a:xfrm>
                <a:off x="929089" y="4718013"/>
                <a:ext cx="5826868" cy="52505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Google Shape;98;g33ff1cc942e_0_52">
                <a:extLst>
                  <a:ext uri="{FF2B5EF4-FFF2-40B4-BE49-F238E27FC236}">
                    <a16:creationId xmlns:a16="http://schemas.microsoft.com/office/drawing/2014/main" id="{075BE02D-837E-49F3-C353-DC3F8B35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89" y="4718013"/>
                <a:ext cx="5826868" cy="525057"/>
              </a:xfrm>
              <a:prstGeom prst="rect">
                <a:avLst/>
              </a:prstGeom>
              <a:blipFill>
                <a:blip r:embed="rId10"/>
                <a:stretch>
                  <a:fillRect l="-1143" t="-21739" b="-1304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B063F19B-2E5F-3DD0-D0D4-96DB939D69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16" y="2569125"/>
            <a:ext cx="6004427" cy="4288876"/>
          </a:xfrm>
          <a:prstGeom prst="rect">
            <a:avLst/>
          </a:prstGeom>
        </p:spPr>
      </p:pic>
      <p:pic>
        <p:nvPicPr>
          <p:cNvPr id="10" name="Picture 9" descr="A blue line graph with white text&#10;&#10;AI-generated content may be incorrect.">
            <a:extLst>
              <a:ext uri="{FF2B5EF4-FFF2-40B4-BE49-F238E27FC236}">
                <a16:creationId xmlns:a16="http://schemas.microsoft.com/office/drawing/2014/main" id="{FB99913C-25A0-F2AA-0DC3-88A22DF35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3" y="2615911"/>
            <a:ext cx="6364637" cy="41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2D916F4-75EC-7D24-73A7-6122FA49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399F2333-91AF-700B-512B-EE14580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BCD56C3B-F5CC-B2C7-1A04-F8681AFF8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96790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SIR model: herd immunity threshold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5FB33B64-DDCF-D54C-5117-F847ABE1C7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1A1FA2E-9F7C-AD59-63E7-E5A1AA81A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2700370"/>
                  </p:ext>
                </p:extLst>
              </p:nvPr>
            </p:nvGraphicFramePr>
            <p:xfrm>
              <a:off x="5293157" y="2457093"/>
              <a:ext cx="663488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229592000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796920901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106340393"/>
                        </a:ext>
                      </a:extLst>
                    </a:gridCol>
                  </a:tblGrid>
                  <a:tr h="503472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Pathogen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Herd immunity threshold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8793824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Influenza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656135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SARS-CoV-2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75%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993753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Polio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86%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14227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Chickenpox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4674225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Measles (lower)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08274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Measles (upper)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606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1A1FA2E-9F7C-AD59-63E7-E5A1AA81A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2700370"/>
                  </p:ext>
                </p:extLst>
              </p:nvPr>
            </p:nvGraphicFramePr>
            <p:xfrm>
              <a:off x="5293157" y="2457093"/>
              <a:ext cx="663488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229592000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2796920901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1063403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Pathogen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292" t="-4762" r="-118076" b="-3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Herd immunity threshold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87938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Influenza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6561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SARS-CoV-2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75%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9937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Polio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86%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142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Chickenpox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46742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Measles (lower)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082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Measles (upper)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~20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95%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6063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98;g33ff1cc942e_0_52">
                <a:extLst>
                  <a:ext uri="{FF2B5EF4-FFF2-40B4-BE49-F238E27FC236}">
                    <a16:creationId xmlns:a16="http://schemas.microsoft.com/office/drawing/2014/main" id="{A3452B7D-586D-E0CE-4526-DA9BB80903C9}"/>
                  </a:ext>
                </a:extLst>
              </p:cNvPr>
              <p:cNvSpPr txBox="1"/>
              <p:nvPr/>
            </p:nvSpPr>
            <p:spPr>
              <a:xfrm>
                <a:off x="375999" y="2117121"/>
                <a:ext cx="4463512" cy="1128995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In a population with some immunity an epidemic can only occur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Google Shape;98;g33ff1cc942e_0_52">
                <a:extLst>
                  <a:ext uri="{FF2B5EF4-FFF2-40B4-BE49-F238E27FC236}">
                    <a16:creationId xmlns:a16="http://schemas.microsoft.com/office/drawing/2014/main" id="{A3452B7D-586D-E0CE-4526-DA9BB8090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9" y="2117121"/>
                <a:ext cx="4463512" cy="1128995"/>
              </a:xfrm>
              <a:prstGeom prst="rect">
                <a:avLst/>
              </a:prstGeom>
              <a:blipFill>
                <a:blip r:embed="rId5"/>
                <a:stretch>
                  <a:fillRect l="-1084" t="-3141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8;g33ff1cc942e_0_52">
                <a:extLst>
                  <a:ext uri="{FF2B5EF4-FFF2-40B4-BE49-F238E27FC236}">
                    <a16:creationId xmlns:a16="http://schemas.microsoft.com/office/drawing/2014/main" id="{09FC12AB-E004-0364-0772-32C54F425486}"/>
                  </a:ext>
                </a:extLst>
              </p:cNvPr>
              <p:cNvSpPr txBox="1"/>
              <p:nvPr/>
            </p:nvSpPr>
            <p:spPr>
              <a:xfrm>
                <a:off x="375999" y="4367719"/>
                <a:ext cx="4463512" cy="1322961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herd immunity threshold immunity is given by: 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Google Shape;98;g33ff1cc942e_0_52">
                <a:extLst>
                  <a:ext uri="{FF2B5EF4-FFF2-40B4-BE49-F238E27FC236}">
                    <a16:creationId xmlns:a16="http://schemas.microsoft.com/office/drawing/2014/main" id="{09FC12AB-E004-0364-0772-32C54F425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9" y="4367719"/>
                <a:ext cx="4463512" cy="1322961"/>
              </a:xfrm>
              <a:prstGeom prst="rect">
                <a:avLst/>
              </a:prstGeom>
              <a:blipFill>
                <a:blip r:embed="rId6"/>
                <a:stretch>
                  <a:fillRect l="-1084" t="-2679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8;g33ff1cc942e_0_52">
                <a:extLst>
                  <a:ext uri="{FF2B5EF4-FFF2-40B4-BE49-F238E27FC236}">
                    <a16:creationId xmlns:a16="http://schemas.microsoft.com/office/drawing/2014/main" id="{F0FB13C6-8389-C351-A86D-308C51C8A342}"/>
                  </a:ext>
                </a:extLst>
              </p:cNvPr>
              <p:cNvSpPr txBox="1"/>
              <p:nvPr/>
            </p:nvSpPr>
            <p:spPr>
              <a:xfrm>
                <a:off x="572628" y="3611885"/>
                <a:ext cx="3627413" cy="52505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AU" sz="2000" b="1" i="1" smtClean="0">
                                <a:solidFill>
                                  <a:srgbClr val="26226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 </a:t>
                </a: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Google Shape;98;g33ff1cc942e_0_52">
                <a:extLst>
                  <a:ext uri="{FF2B5EF4-FFF2-40B4-BE49-F238E27FC236}">
                    <a16:creationId xmlns:a16="http://schemas.microsoft.com/office/drawing/2014/main" id="{F0FB13C6-8389-C351-A86D-308C51C8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28" y="3611885"/>
                <a:ext cx="3627413" cy="525057"/>
              </a:xfrm>
              <a:prstGeom prst="rect">
                <a:avLst/>
              </a:prstGeom>
              <a:blipFill>
                <a:blip r:embed="rId7"/>
                <a:stretch>
                  <a:fillRect l="-1997" t="-21739" b="-1195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A35158D-BA20-53AE-6001-F95721244109}"/>
              </a:ext>
            </a:extLst>
          </p:cNvPr>
          <p:cNvSpPr/>
          <p:nvPr/>
        </p:nvSpPr>
        <p:spPr>
          <a:xfrm>
            <a:off x="9484963" y="3099661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F9F6F-BEF5-965B-AEAF-67CEE234B6E3}"/>
              </a:ext>
            </a:extLst>
          </p:cNvPr>
          <p:cNvSpPr/>
          <p:nvPr/>
        </p:nvSpPr>
        <p:spPr>
          <a:xfrm>
            <a:off x="9484963" y="3476275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74361-3074-9D66-4440-588EC0192237}"/>
              </a:ext>
            </a:extLst>
          </p:cNvPr>
          <p:cNvSpPr/>
          <p:nvPr/>
        </p:nvSpPr>
        <p:spPr>
          <a:xfrm>
            <a:off x="9484963" y="3855416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6C882C-4235-CC57-1103-37EA25ED50C4}"/>
              </a:ext>
            </a:extLst>
          </p:cNvPr>
          <p:cNvSpPr/>
          <p:nvPr/>
        </p:nvSpPr>
        <p:spPr>
          <a:xfrm>
            <a:off x="9484963" y="4166805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8A4114-7857-A124-ACC3-A2BEFC81A9B2}"/>
              </a:ext>
            </a:extLst>
          </p:cNvPr>
          <p:cNvSpPr/>
          <p:nvPr/>
        </p:nvSpPr>
        <p:spPr>
          <a:xfrm>
            <a:off x="9484963" y="4543419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D215D5-F501-A87B-590D-5AA51DCD8B97}"/>
              </a:ext>
            </a:extLst>
          </p:cNvPr>
          <p:cNvSpPr/>
          <p:nvPr/>
        </p:nvSpPr>
        <p:spPr>
          <a:xfrm>
            <a:off x="9484963" y="4922560"/>
            <a:ext cx="2443080" cy="379141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4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239F330-6827-8A05-680C-CED4A315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57FD7E7B-CDDC-4C07-D7AA-AEE2C2257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2189819-C8C0-8482-3254-F7CCAD40A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Group discussion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A0F2507D-22D7-4F73-A9F6-B3003C785F8A}"/>
              </a:ext>
            </a:extLst>
          </p:cNvPr>
          <p:cNvSpPr txBox="1"/>
          <p:nvPr/>
        </p:nvSpPr>
        <p:spPr>
          <a:xfrm>
            <a:off x="272694" y="1811546"/>
            <a:ext cx="3527859" cy="504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The SIR model is one of the simplest models of infectious disease dynamics.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assumptions does the SIR model make?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does the SIR model not take into account that might be important for understanding epidemic dynamics?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E073834-059D-788F-39BB-FD220A11FF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8F0AEA5C-494C-5154-1D17-9CD8712C66B6}"/>
                  </a:ext>
                </a:extLst>
              </p:cNvPr>
              <p:cNvSpPr txBox="1"/>
              <p:nvPr/>
            </p:nvSpPr>
            <p:spPr>
              <a:xfrm>
                <a:off x="8420750" y="3539937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8F0AEA5C-494C-5154-1D17-9CD8712C6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750" y="3539937"/>
                <a:ext cx="3527859" cy="2461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4A5726-30C1-C853-46FA-8338D8DB4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913" y="1325700"/>
            <a:ext cx="6399303" cy="1660071"/>
          </a:xfrm>
          <a:prstGeom prst="rect">
            <a:avLst/>
          </a:prstGeom>
        </p:spPr>
      </p:pic>
      <p:pic>
        <p:nvPicPr>
          <p:cNvPr id="5" name="Picture 4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DE21D13B-15FD-A07E-6167-DEB022DEC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34" y="3539937"/>
            <a:ext cx="4199131" cy="27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19ABC72-737D-F113-B747-0E2092B1B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A58E9DDC-1347-BF5E-5D7B-FC1970704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EDCA765C-DE2D-32C0-8E89-80A2D8F04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Some assumptions of the SIR model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6D75C63E-1B99-7475-6E3B-44E29779D1E9}"/>
                  </a:ext>
                </a:extLst>
              </p:cNvPr>
              <p:cNvSpPr txBox="1"/>
              <p:nvPr/>
            </p:nvSpPr>
            <p:spPr>
              <a:xfrm>
                <a:off x="314566" y="1436868"/>
                <a:ext cx="5303917" cy="3543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Assumes an individual is infectious as soon as they are infected</a:t>
                </a: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Assumes all individuals have the same rate of contact</a:t>
                </a: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Assumes all individuals are perfectly mixed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Assumes that the transmissibility rate,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constant over time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6D75C63E-1B99-7475-6E3B-44E29779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6" y="1436868"/>
                <a:ext cx="5303917" cy="3543694"/>
              </a:xfrm>
              <a:prstGeom prst="rect">
                <a:avLst/>
              </a:prstGeom>
              <a:blipFill>
                <a:blip r:embed="rId4"/>
                <a:stretch>
                  <a:fillRect l="-2414" t="-5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BCD0C5A8-1428-433B-51D2-E5DF552E8F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FE3A413C-9166-CE71-FEB0-4176261ED55F}"/>
                  </a:ext>
                </a:extLst>
              </p:cNvPr>
              <p:cNvSpPr txBox="1"/>
              <p:nvPr/>
            </p:nvSpPr>
            <p:spPr>
              <a:xfrm>
                <a:off x="8420750" y="3539937"/>
                <a:ext cx="3527859" cy="2461098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ar-AE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EE3A89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d>
                      <m:dPr>
                        <m:ctrlP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  <a:latin typeface="Cambria Math" panose="02040503050406030204" pitchFamily="18" charset="0"/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r-AE" sz="2000" b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000" b="1" i="1" smtClean="0">
                            <a:solidFill>
                              <a:srgbClr val="3877AD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000" b="1" i="1">
                                <a:solidFill>
                                  <a:srgbClr val="3877AD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ar-AE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b="1" i="1">
                        <a:solidFill>
                          <a:srgbClr val="262261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ar-AE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0" indent="-3429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 panose="020B0604020202020204" pitchFamily="34" charset="0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3810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FE3A413C-9166-CE71-FEB0-4176261E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750" y="3539937"/>
                <a:ext cx="3527859" cy="2461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5B82BE-67A5-E686-71C9-9AC39043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483" y="1247879"/>
            <a:ext cx="6399303" cy="1660071"/>
          </a:xfrm>
          <a:prstGeom prst="rect">
            <a:avLst/>
          </a:prstGeom>
        </p:spPr>
      </p:pic>
      <p:sp>
        <p:nvSpPr>
          <p:cNvPr id="5" name="Google Shape;98;g33ff1cc942e_0_52">
            <a:extLst>
              <a:ext uri="{FF2B5EF4-FFF2-40B4-BE49-F238E27FC236}">
                <a16:creationId xmlns:a16="http://schemas.microsoft.com/office/drawing/2014/main" id="{51CCE646-5A5C-8BA1-8299-35670591474B}"/>
              </a:ext>
            </a:extLst>
          </p:cNvPr>
          <p:cNvSpPr txBox="1"/>
          <p:nvPr/>
        </p:nvSpPr>
        <p:spPr>
          <a:xfrm>
            <a:off x="1366878" y="4974714"/>
            <a:ext cx="5303917" cy="720415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These will be covered in more detail in later lectures</a:t>
            </a:r>
          </a:p>
        </p:txBody>
      </p:sp>
    </p:spTree>
    <p:extLst>
      <p:ext uri="{BB962C8B-B14F-4D97-AF65-F5344CB8AC3E}">
        <p14:creationId xmlns:p14="http://schemas.microsoft.com/office/powerpoint/2010/main" val="5892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6D42D9A-02B5-C0EB-C7F5-3CD047AEC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F2AD868-4324-18D5-DEEC-40E96D414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80F3E06B-3E6B-8E85-F224-96562D516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Branching processes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43B378F4-192D-2B93-E91B-D9AFEA1A68D9}"/>
              </a:ext>
            </a:extLst>
          </p:cNvPr>
          <p:cNvSpPr txBox="1"/>
          <p:nvPr/>
        </p:nvSpPr>
        <p:spPr>
          <a:xfrm>
            <a:off x="314567" y="1935804"/>
            <a:ext cx="5997090" cy="405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Fundamentally, epidemic dynamics are the result of many individual transmission events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An infected individual may infect other individuals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These may then go on to infect other individuals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This is known as a branching process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247A17A1-C702-7099-07CD-DC382DB984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528B1-F8E3-9699-B44C-54E4E046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728" y="1436868"/>
            <a:ext cx="3754903" cy="4176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9FDAA5-B305-D218-FE98-30D3B3494E88}"/>
              </a:ext>
            </a:extLst>
          </p:cNvPr>
          <p:cNvSpPr/>
          <p:nvPr/>
        </p:nvSpPr>
        <p:spPr>
          <a:xfrm>
            <a:off x="7548664" y="1325699"/>
            <a:ext cx="992221" cy="4287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0B843-6211-FA02-FEB6-0738D4A8984E}"/>
              </a:ext>
            </a:extLst>
          </p:cNvPr>
          <p:cNvSpPr/>
          <p:nvPr/>
        </p:nvSpPr>
        <p:spPr>
          <a:xfrm>
            <a:off x="8560353" y="1436868"/>
            <a:ext cx="1128396" cy="4287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E4590-D33F-5103-EA2F-1DE44C703F54}"/>
              </a:ext>
            </a:extLst>
          </p:cNvPr>
          <p:cNvSpPr/>
          <p:nvPr/>
        </p:nvSpPr>
        <p:spPr>
          <a:xfrm>
            <a:off x="9826552" y="1541637"/>
            <a:ext cx="992221" cy="4287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82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9FE3D5C-2BD6-2247-B7E6-7C913B36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6E2E6560-A232-286D-7DF5-17AF29ED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64DEF71-7685-C599-8499-2604713AD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Models should have an </a:t>
            </a:r>
            <a:r>
              <a:rPr lang="en-AU" sz="3600" b="1" u="sng" dirty="0">
                <a:solidFill>
                  <a:srgbClr val="262261"/>
                </a:solidFill>
              </a:rPr>
              <a:t>appropriate</a:t>
            </a:r>
            <a:r>
              <a:rPr lang="en-AU" sz="3600" b="1" dirty="0">
                <a:solidFill>
                  <a:srgbClr val="262261"/>
                </a:solidFill>
              </a:rPr>
              <a:t> level of complexity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EA8122F7-B2DF-5ED7-7973-AA1C8021F910}"/>
              </a:ext>
            </a:extLst>
          </p:cNvPr>
          <p:cNvSpPr txBox="1"/>
          <p:nvPr/>
        </p:nvSpPr>
        <p:spPr>
          <a:xfrm>
            <a:off x="314567" y="1436868"/>
            <a:ext cx="11377800" cy="5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Models range from simple (e.g. grouping individuals into compartments) or highly complex (e.g. simulating the behaviour of all individuals)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complexity of a model depends on the specific research question/purpose, existing knowledge of the system, available data, and computational resources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 complexity </a:t>
            </a:r>
            <a:r>
              <a:rPr lang="en-AU" sz="2000" b="1" u="sng" dirty="0">
                <a:solidFill>
                  <a:srgbClr val="262261"/>
                </a:solidFill>
              </a:rPr>
              <a:t>is not</a:t>
            </a:r>
            <a:r>
              <a:rPr lang="en-AU" sz="2000" b="1" dirty="0">
                <a:solidFill>
                  <a:srgbClr val="262261"/>
                </a:solidFill>
              </a:rPr>
              <a:t> an indicator of its utility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Often a trade-off between reality (complexity, specificity) and understanding (simplicity, generalisability)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More complex models require more detailed data for parameterization </a:t>
            </a: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 “non-identifiability” – multiple different sets of parameter values can produce the same or very similar outputs.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  <a:highlight>
                <a:srgbClr val="FFFF00"/>
              </a:highlight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66C317D7-B107-BDE8-EE4C-6C83344CC9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05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663889B-2DC4-CAFA-69D3-B4F725138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F31EED30-DBB8-568C-A0A2-C9836F3A4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BC18DFF-4CA1-984F-49D8-CCDADD367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Simulating compartmental models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A4C1B341-7F8C-D3FC-B3B5-4070F3CF42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80AF9-8C8B-F7AC-7714-3FE96AFD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69" y="1179162"/>
            <a:ext cx="6399303" cy="1660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F4A7F-8085-81C2-2F2C-06E057EB50D3}"/>
              </a:ext>
            </a:extLst>
          </p:cNvPr>
          <p:cNvSpPr txBox="1"/>
          <p:nvPr/>
        </p:nvSpPr>
        <p:spPr>
          <a:xfrm>
            <a:off x="0" y="1741197"/>
            <a:ext cx="5574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Compartmental models can be implemented deterministically or stochastically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A0D7-B4B7-A1FF-55C9-A73A39E860FF}"/>
              </a:ext>
            </a:extLst>
          </p:cNvPr>
          <p:cNvSpPr txBox="1"/>
          <p:nvPr/>
        </p:nvSpPr>
        <p:spPr>
          <a:xfrm>
            <a:off x="0" y="2900812"/>
            <a:ext cx="5729588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Deterministic implementation</a:t>
            </a: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u="sng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There is a predetermined relationship between model inputs and structure and model outputs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 will return the same output if input parameters are the same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Flow between compartments is set by the rates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D135F-AC1F-1D82-2407-37BF4FEB5F5A}"/>
              </a:ext>
            </a:extLst>
          </p:cNvPr>
          <p:cNvSpPr txBox="1"/>
          <p:nvPr/>
        </p:nvSpPr>
        <p:spPr>
          <a:xfrm>
            <a:off x="6096000" y="2896031"/>
            <a:ext cx="5538281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Stochastic implementation</a:t>
            </a: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u="sng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Includes inherent randomness in the epidemic dynamics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Model will return different outputs for the same input parameters</a:t>
            </a:r>
          </a:p>
          <a:p>
            <a:pPr marL="838200" lvl="1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Need to run the model many times to capture probability of different outcomes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Transitions of individuals between compartments occur with probabilities (determined by rates) </a:t>
            </a:r>
            <a:endParaRPr lang="en-AU" sz="2000" b="1" u="sng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9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3F4250E-9018-0C35-172C-09D7A222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115EE81D-6380-096B-BE08-B13E5392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F8703418-9C4E-E4C0-F6B6-3E7A8E7A2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Simulating compartmental models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07CAD7DA-9B51-D751-BA51-B929595F3C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32</a:t>
            </a:fld>
            <a:endParaRPr/>
          </a:p>
        </p:txBody>
      </p:sp>
      <p:pic>
        <p:nvPicPr>
          <p:cNvPr id="12" name="Picture 11" descr="A graph of a line graph&#10;&#10;AI-generated content may be incorrect.">
            <a:extLst>
              <a:ext uri="{FF2B5EF4-FFF2-40B4-BE49-F238E27FC236}">
                <a16:creationId xmlns:a16="http://schemas.microsoft.com/office/drawing/2014/main" id="{DC6A9060-6D26-4B0F-79C7-217714C73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61" y="1325700"/>
            <a:ext cx="5486411" cy="5486411"/>
          </a:xfrm>
          <a:prstGeom prst="rect">
            <a:avLst/>
          </a:prstGeom>
        </p:spPr>
      </p:pic>
      <p:pic>
        <p:nvPicPr>
          <p:cNvPr id="14" name="Picture 13" descr="A graph of a line graph&#10;&#10;AI-generated content may be incorrect.">
            <a:extLst>
              <a:ext uri="{FF2B5EF4-FFF2-40B4-BE49-F238E27FC236}">
                <a16:creationId xmlns:a16="http://schemas.microsoft.com/office/drawing/2014/main" id="{C2D1A5DF-558E-D207-7DF4-2588F7B8D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25700"/>
            <a:ext cx="5486411" cy="5486411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6324929E-83AD-5D65-F27A-F0C409FCF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25699"/>
            <a:ext cx="5486411" cy="5486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AF5A9F-321B-BBF6-D071-C821D36C1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25699"/>
            <a:ext cx="5486411" cy="5486411"/>
          </a:xfrm>
          <a:prstGeom prst="rect">
            <a:avLst/>
          </a:prstGeom>
        </p:spPr>
      </p:pic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4FB2BAC3-5B89-E008-2995-C0AE9E219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25698"/>
            <a:ext cx="5486411" cy="5486411"/>
          </a:xfrm>
          <a:prstGeom prst="rect">
            <a:avLst/>
          </a:prstGeom>
        </p:spPr>
      </p:pic>
      <p:sp>
        <p:nvSpPr>
          <p:cNvPr id="21" name="Google Shape;125;g33ff1cc942e_0_88">
            <a:extLst>
              <a:ext uri="{FF2B5EF4-FFF2-40B4-BE49-F238E27FC236}">
                <a16:creationId xmlns:a16="http://schemas.microsoft.com/office/drawing/2014/main" id="{CCED8D8D-CE11-0C7F-5A10-0574D8F2C655}"/>
              </a:ext>
            </a:extLst>
          </p:cNvPr>
          <p:cNvSpPr txBox="1"/>
          <p:nvPr/>
        </p:nvSpPr>
        <p:spPr>
          <a:xfrm>
            <a:off x="4873882" y="5346034"/>
            <a:ext cx="1602474" cy="642025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Stochastic simulations</a:t>
            </a:r>
          </a:p>
        </p:txBody>
      </p:sp>
      <p:sp>
        <p:nvSpPr>
          <p:cNvPr id="22" name="Google Shape;125;g33ff1cc942e_0_88">
            <a:extLst>
              <a:ext uri="{FF2B5EF4-FFF2-40B4-BE49-F238E27FC236}">
                <a16:creationId xmlns:a16="http://schemas.microsoft.com/office/drawing/2014/main" id="{7DDA20E4-D41F-5D4A-8EA9-4FA8AAA5361B}"/>
              </a:ext>
            </a:extLst>
          </p:cNvPr>
          <p:cNvSpPr txBox="1"/>
          <p:nvPr/>
        </p:nvSpPr>
        <p:spPr>
          <a:xfrm>
            <a:off x="4867397" y="6170084"/>
            <a:ext cx="2113492" cy="642025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Deterministic solution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DE1E6B-5889-FB65-A1AE-F7E653757BBF}"/>
              </a:ext>
            </a:extLst>
          </p:cNvPr>
          <p:cNvSpPr txBox="1"/>
          <p:nvPr/>
        </p:nvSpPr>
        <p:spPr>
          <a:xfrm>
            <a:off x="116847" y="4745020"/>
            <a:ext cx="4179754" cy="2031325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wrap="square">
            <a:sp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u="sng" dirty="0">
                <a:solidFill>
                  <a:srgbClr val="262261"/>
                </a:solidFill>
              </a:rPr>
              <a:t>In today’s practical we will: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Explore the dynamics of the SIR model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Compare stochastic simulations vs a deterministic simulation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FA191A-4FE4-DD01-AF16-8C1510651133}"/>
              </a:ext>
            </a:extLst>
          </p:cNvPr>
          <p:cNvSpPr txBox="1"/>
          <p:nvPr/>
        </p:nvSpPr>
        <p:spPr>
          <a:xfrm>
            <a:off x="0" y="1328700"/>
            <a:ext cx="62937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Compartmental models can be implemented deterministically or stochastically</a:t>
            </a:r>
          </a:p>
          <a:p>
            <a:pPr marL="38100">
              <a:lnSpc>
                <a:spcPct val="90000"/>
              </a:lnSpc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Deterministic models are best suited to modelling epidemic dynamics in large populations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Stochastic models are more useful in small populations or when infection numbers are low (when capturing chance events are important)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8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8F9A1A9-76CF-E3CE-0C87-6AE134BA2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f1cc942e_0_88">
            <a:extLst>
              <a:ext uri="{FF2B5EF4-FFF2-40B4-BE49-F238E27FC236}">
                <a16:creationId xmlns:a16="http://schemas.microsoft.com/office/drawing/2014/main" id="{4BC4AC17-E356-F92D-AE70-ED402ECF7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b="1" dirty="0">
                <a:solidFill>
                  <a:srgbClr val="262261"/>
                </a:solidFill>
              </a:rPr>
              <a:t>References</a:t>
            </a:r>
            <a:endParaRPr b="1" dirty="0">
              <a:solidFill>
                <a:srgbClr val="262261"/>
              </a:solidFill>
            </a:endParaRPr>
          </a:p>
        </p:txBody>
      </p:sp>
      <p:sp>
        <p:nvSpPr>
          <p:cNvPr id="127" name="Google Shape;127;g33ff1cc942e_0_88">
            <a:extLst>
              <a:ext uri="{FF2B5EF4-FFF2-40B4-BE49-F238E27FC236}">
                <a16:creationId xmlns:a16="http://schemas.microsoft.com/office/drawing/2014/main" id="{E41B806A-4EE6-E798-2E02-B9516AB088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33</a:t>
            </a:fld>
            <a:endParaRPr/>
          </a:p>
        </p:txBody>
      </p:sp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3747CDB-FC88-069C-3012-E2074AA1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739508-E969-560F-28BD-9C186F5BFDCE}"/>
              </a:ext>
            </a:extLst>
          </p:cNvPr>
          <p:cNvSpPr txBox="1"/>
          <p:nvPr/>
        </p:nvSpPr>
        <p:spPr>
          <a:xfrm>
            <a:off x="262647" y="1089139"/>
            <a:ext cx="114075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62261"/>
                </a:solidFill>
              </a:rPr>
              <a:t>Asakura TR, Jung S-M, Jin S, Hu G, Endo A, Dickens BL. Characterising global risk profiles of Mpox clade Ib importation. J Travel Med. 2024;31: taae136.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62261"/>
                </a:solidFill>
              </a:rPr>
              <a:t>Bhatt S, Weiss DJ, Cameron E, Bisanzio D, Mappin B, Dalrymple U, et al. The effect of malaria control on Plasmodium falciparum in Africa between 2000 and 2015. Nature. 2015;526: 207–211.</a:t>
            </a:r>
            <a:endParaRPr lang="en-AU" sz="2000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62261"/>
                </a:solidFill>
              </a:rPr>
              <a:t>Davies NG, Klepac P, Liu Y, Prem K, Jit M, CMMID COVID-19 working group, et al. Age-dependent effects in the transmission and control of COVID-19 epidemics. Nat Med. 2020;26: 1205–1211.</a:t>
            </a:r>
            <a:endParaRPr lang="da-DK" sz="2000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62261"/>
                </a:solidFill>
              </a:rPr>
              <a:t>Ren X, Li Y, Yang X, Li Z, Cui J, Zhu A, et al. Evidence for pre-symptomatic transmission of coronavirus disease 2019 (COVID-19) in China. Influenza Other Respi Viruses. 2021;15: 19–26.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62261"/>
                </a:solidFill>
              </a:rPr>
              <a:t>Clifford S, Quilty BJ, Russell TW, Liu Y, Chan Y-WD, Pearson CAB, et al. Strategies to reduce the risk of SARS-CoV-2 importation from international travellers: modelling estimations for the United Kingdom, July 2020. Euro Surveill. 2021;26: 2001440.</a:t>
            </a:r>
            <a:endParaRPr lang="en-AU" sz="2000" i="1" dirty="0">
              <a:solidFill>
                <a:srgbClr val="262261"/>
              </a:solidFill>
            </a:endParaRP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i="1" dirty="0" err="1">
                <a:solidFill>
                  <a:srgbClr val="262261"/>
                </a:solidFill>
              </a:rPr>
              <a:t>Heesterbeek</a:t>
            </a:r>
            <a:r>
              <a:rPr lang="en-AU" sz="2000" i="1" dirty="0">
                <a:solidFill>
                  <a:srgbClr val="262261"/>
                </a:solidFill>
              </a:rPr>
              <a:t> H, Anderson RM, Andreasen V, Bansal S, De Angelis D, Dye C, et al. </a:t>
            </a:r>
            <a:r>
              <a:rPr lang="en-AU" sz="2000" i="1" dirty="0" err="1">
                <a:solidFill>
                  <a:srgbClr val="262261"/>
                </a:solidFill>
              </a:rPr>
              <a:t>Modeling</a:t>
            </a:r>
            <a:r>
              <a:rPr lang="en-AU" sz="2000" i="1" dirty="0">
                <a:solidFill>
                  <a:srgbClr val="262261"/>
                </a:solidFill>
              </a:rPr>
              <a:t> infectious disease dynamics in the complex landscape of global health. Science. 2015;347: aaa4339.</a:t>
            </a:r>
          </a:p>
          <a:p>
            <a:pPr marL="381000" indent="-342900">
              <a:lnSpc>
                <a:spcPct val="90000"/>
              </a:lnSpc>
              <a:buClr>
                <a:srgbClr val="EE3A89"/>
              </a:buClr>
              <a:buSzPts val="30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62261"/>
                </a:solidFill>
              </a:rPr>
              <a:t>Peixoto HM, Bastos LL, Brito-Sousa JD, Sampaio VS, </a:t>
            </a:r>
            <a:r>
              <a:rPr lang="en-AU" sz="2000" dirty="0" err="1">
                <a:solidFill>
                  <a:srgbClr val="262261"/>
                </a:solidFill>
              </a:rPr>
              <a:t>Daumerie</a:t>
            </a:r>
            <a:r>
              <a:rPr lang="en-AU" sz="2000" dirty="0">
                <a:solidFill>
                  <a:srgbClr val="262261"/>
                </a:solidFill>
              </a:rPr>
              <a:t> PG, </a:t>
            </a:r>
            <a:r>
              <a:rPr lang="en-AU" sz="2000" dirty="0" err="1">
                <a:solidFill>
                  <a:srgbClr val="262261"/>
                </a:solidFill>
              </a:rPr>
              <a:t>Jambert</a:t>
            </a:r>
            <a:r>
              <a:rPr lang="en-AU" sz="2000" dirty="0">
                <a:solidFill>
                  <a:srgbClr val="262261"/>
                </a:solidFill>
              </a:rPr>
              <a:t> E, et al. The cost-effectiveness of tafenoquine following screening with STANDARDTM G6PD screening for the treatment of vivax malaria in the Brazilian public health system. Social Science Research Network. 2025. doi:10.2139/ssrn.5151134</a:t>
            </a:r>
          </a:p>
        </p:txBody>
      </p:sp>
    </p:spTree>
    <p:extLst>
      <p:ext uri="{BB962C8B-B14F-4D97-AF65-F5344CB8AC3E}">
        <p14:creationId xmlns:p14="http://schemas.microsoft.com/office/powerpoint/2010/main" val="299268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C1FDE50-2823-2E03-F9C9-33A9F043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3CE10F0-9A10-78FD-C603-4B8EE4C3F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6849989E-A29D-3D5E-C7FA-C11EC89F3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expected number of infections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5B481D9F-4ACF-FED9-4FDA-1DC35244478F}"/>
              </a:ext>
            </a:extLst>
          </p:cNvPr>
          <p:cNvSpPr txBox="1"/>
          <p:nvPr/>
        </p:nvSpPr>
        <p:spPr>
          <a:xfrm>
            <a:off x="557759" y="2120629"/>
            <a:ext cx="5997090" cy="360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The number of infections caused by an infected individual can vary between individuals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How many secondary infections will a primary infection cause?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factors will contribute?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37468E3C-4A62-0340-4DA1-463DCBF980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03C83-767F-8A99-CF3E-9EC4AC47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73" y="2681705"/>
            <a:ext cx="3754903" cy="4176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9924F-1C4E-92D2-3E19-4D3290E73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083" y="1562203"/>
            <a:ext cx="3809293" cy="5256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FB81A6-39C8-0A30-32B6-7A28B095A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507" y="1507856"/>
            <a:ext cx="3563565" cy="5233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2812E3-3A6C-1F41-049C-5088258A5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332" y="1745010"/>
            <a:ext cx="3464740" cy="5054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A5C6E5-84C1-9F5D-7A25-59270610E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083" y="1492903"/>
            <a:ext cx="3600964" cy="5292440"/>
          </a:xfrm>
          <a:prstGeom prst="rect">
            <a:avLst/>
          </a:prstGeom>
        </p:spPr>
      </p:pic>
      <p:sp>
        <p:nvSpPr>
          <p:cNvPr id="12" name="Google Shape;98;g33ff1cc942e_0_52">
            <a:extLst>
              <a:ext uri="{FF2B5EF4-FFF2-40B4-BE49-F238E27FC236}">
                <a16:creationId xmlns:a16="http://schemas.microsoft.com/office/drawing/2014/main" id="{59FCEFDC-FDA0-ABC5-0132-83B5F76A17E1}"/>
              </a:ext>
            </a:extLst>
          </p:cNvPr>
          <p:cNvSpPr txBox="1"/>
          <p:nvPr/>
        </p:nvSpPr>
        <p:spPr>
          <a:xfrm>
            <a:off x="6879924" y="6213023"/>
            <a:ext cx="1313235" cy="65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Primary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infection</a:t>
            </a:r>
            <a:endParaRPr sz="2000" b="1" dirty="0">
              <a:solidFill>
                <a:srgbClr val="EE3A89"/>
              </a:solidFill>
            </a:endParaRPr>
          </a:p>
        </p:txBody>
      </p:sp>
      <p:sp>
        <p:nvSpPr>
          <p:cNvPr id="13" name="Google Shape;98;g33ff1cc942e_0_52">
            <a:extLst>
              <a:ext uri="{FF2B5EF4-FFF2-40B4-BE49-F238E27FC236}">
                <a16:creationId xmlns:a16="http://schemas.microsoft.com/office/drawing/2014/main" id="{48C192F4-DD6A-2CCF-A4ED-9FD43B17073B}"/>
              </a:ext>
            </a:extLst>
          </p:cNvPr>
          <p:cNvSpPr txBox="1"/>
          <p:nvPr/>
        </p:nvSpPr>
        <p:spPr>
          <a:xfrm>
            <a:off x="8260784" y="6236275"/>
            <a:ext cx="1789890" cy="65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3877AD"/>
                </a:solidFill>
              </a:rPr>
              <a:t>Secondary</a:t>
            </a:r>
          </a:p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3877AD"/>
                </a:solidFill>
              </a:rPr>
              <a:t>infections</a:t>
            </a:r>
            <a:endParaRPr sz="2000" b="1" dirty="0">
              <a:solidFill>
                <a:srgbClr val="3877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DCF22C4-4109-45FC-9283-AA76E78B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917B4E0C-FC6A-A630-38C3-72A266B5A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C2DA39BF-F312-6C32-18A5-1F12B37A33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Group discussion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98" name="Google Shape;98;g33ff1cc942e_0_52">
            <a:extLst>
              <a:ext uri="{FF2B5EF4-FFF2-40B4-BE49-F238E27FC236}">
                <a16:creationId xmlns:a16="http://schemas.microsoft.com/office/drawing/2014/main" id="{994527F6-2835-D4C4-E68C-6DE8489B4B2B}"/>
              </a:ext>
            </a:extLst>
          </p:cNvPr>
          <p:cNvSpPr txBox="1"/>
          <p:nvPr/>
        </p:nvSpPr>
        <p:spPr>
          <a:xfrm>
            <a:off x="470210" y="1498060"/>
            <a:ext cx="5997090" cy="140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How many secondary infections will a primary infection cause?</a:t>
            </a: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lvl="0" indent="-228600">
              <a:lnSpc>
                <a:spcPct val="90000"/>
              </a:lnSpc>
              <a:buClr>
                <a:srgbClr val="EE3A89"/>
              </a:buClr>
              <a:buSzPts val="3000"/>
              <a:buFont typeface="Arial"/>
              <a:buChar char="•"/>
            </a:pPr>
            <a:r>
              <a:rPr lang="en-AU" sz="2000" b="1" dirty="0">
                <a:solidFill>
                  <a:srgbClr val="262261"/>
                </a:solidFill>
              </a:rPr>
              <a:t>What factors will contribute?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4AC0A938-25C8-9E0C-C7C9-2BB0A32F1C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BBA1AB-9DDC-B6DD-AF08-855C1879B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08" y="1325700"/>
            <a:ext cx="3809293" cy="52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2E4237B-F800-70C7-105F-FD5FAC25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C7A12A21-F2AF-982A-1508-698C3FC1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B0A520EA-98ED-5F41-0065-E2B98C9E3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</a:t>
            </a:r>
            <a:r>
              <a:rPr lang="en-AU" sz="3600" b="1" u="sng" dirty="0">
                <a:solidFill>
                  <a:srgbClr val="262261"/>
                </a:solidFill>
              </a:rPr>
              <a:t>expected</a:t>
            </a:r>
            <a:r>
              <a:rPr lang="en-AU" sz="3600" b="1" dirty="0">
                <a:solidFill>
                  <a:srgbClr val="262261"/>
                </a:solidFill>
              </a:rPr>
              <a:t> number of infections</a:t>
            </a:r>
            <a:endParaRPr dirty="0">
              <a:solidFill>
                <a:srgbClr val="26226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C6447278-A9EB-04AD-0C5E-A2EDF7DA68AA}"/>
                  </a:ext>
                </a:extLst>
              </p:cNvPr>
              <p:cNvSpPr txBox="1"/>
              <p:nvPr/>
            </p:nvSpPr>
            <p:spPr>
              <a:xfrm>
                <a:off x="499392" y="1395920"/>
                <a:ext cx="6505842" cy="4090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factors we will consider are: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average rate of contact any individual has with other individuals,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probability that contact between an infected individual and a susceptible individual results in infection,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 smtClean="0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probability that contact is with a susceptible individual. If we assume random mixing then equivalent to the proportion of the population that is susceptible, </a:t>
                </a:r>
                <a14:m>
                  <m:oMath xmlns:m="http://schemas.openxmlformats.org/officeDocument/2006/math"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mean duration of infectiousness,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EE3A8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EE3A89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C6447278-A9EB-04AD-0C5E-A2EDF7DA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2" y="1395920"/>
                <a:ext cx="6505842" cy="4090480"/>
              </a:xfrm>
              <a:prstGeom prst="rect">
                <a:avLst/>
              </a:prstGeom>
              <a:blipFill>
                <a:blip r:embed="rId4"/>
                <a:stretch>
                  <a:fillRect l="-1968" t="-1490" r="-1125" b="-7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E3F2FDD6-A66B-8BE0-2CC1-232433545A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9C3C-5823-1578-E21B-37CEADAD1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898" y="1122364"/>
            <a:ext cx="3754903" cy="4176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26D60530-831A-2EA6-6775-C61053B88061}"/>
                  </a:ext>
                </a:extLst>
              </p:cNvPr>
              <p:cNvSpPr txBox="1"/>
              <p:nvPr/>
            </p:nvSpPr>
            <p:spPr>
              <a:xfrm>
                <a:off x="676353" y="5629390"/>
                <a:ext cx="6768830" cy="109206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26D60530-831A-2EA6-6775-C61053B8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3" y="5629390"/>
                <a:ext cx="6768830" cy="1092060"/>
              </a:xfrm>
              <a:prstGeom prst="rect">
                <a:avLst/>
              </a:prstGeom>
              <a:blipFill>
                <a:blip r:embed="rId7"/>
                <a:stretch>
                  <a:fillRect l="-717" t="-322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74B210C-E348-FED0-A4CC-5F1CDFCE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005F8704-EECA-6B95-B85A-0094E3BF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D556A0C6-B09A-ACE9-E842-CCE069B45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The </a:t>
            </a:r>
            <a:r>
              <a:rPr lang="en-AU" sz="3600" b="1" u="sng" dirty="0">
                <a:solidFill>
                  <a:srgbClr val="262261"/>
                </a:solidFill>
              </a:rPr>
              <a:t>expected</a:t>
            </a:r>
            <a:r>
              <a:rPr lang="en-AU" sz="3600" b="1" dirty="0">
                <a:solidFill>
                  <a:srgbClr val="262261"/>
                </a:solidFill>
              </a:rPr>
              <a:t> number of infections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817897DF-2E2E-5C74-BD63-FA9DEF388D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1BB9A404-6310-5B5E-C095-163AF45012FA}"/>
                  </a:ext>
                </a:extLst>
              </p:cNvPr>
              <p:cNvSpPr txBox="1"/>
              <p:nvPr/>
            </p:nvSpPr>
            <p:spPr>
              <a:xfrm>
                <a:off x="676353" y="5629390"/>
                <a:ext cx="6768830" cy="109206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26D60530-831A-2EA6-6775-C61053B8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3" y="5629390"/>
                <a:ext cx="6768830" cy="1092060"/>
              </a:xfrm>
              <a:prstGeom prst="rect">
                <a:avLst/>
              </a:prstGeom>
              <a:blipFill>
                <a:blip r:embed="rId7"/>
                <a:stretch>
                  <a:fillRect l="-717" t="-3226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A7B4EBA-A729-5867-EA07-8A130FECAB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357986"/>
                  </p:ext>
                </p:extLst>
              </p:nvPr>
            </p:nvGraphicFramePr>
            <p:xfrm>
              <a:off x="539495" y="1534569"/>
              <a:ext cx="10814304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00104997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153656588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67921239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595013285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720557646"/>
                        </a:ext>
                      </a:extLst>
                    </a:gridCol>
                  </a:tblGrid>
                  <a:tr h="50347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solidFill>
                                          <a:srgbClr val="EE3A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AU" sz="1800" b="1" i="1" smtClean="0">
                                    <a:solidFill>
                                      <a:srgbClr val="EE3A8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Expected number of infections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6718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325624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192227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610992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1440399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3719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040935"/>
                      </a:ext>
                    </a:extLst>
                  </a:tr>
                  <a:tr h="318451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28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A7B4EBA-A729-5867-EA07-8A130FECAB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357986"/>
                  </p:ext>
                </p:extLst>
              </p:nvPr>
            </p:nvGraphicFramePr>
            <p:xfrm>
              <a:off x="539495" y="1534569"/>
              <a:ext cx="10814304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9709">
                      <a:extLst>
                        <a:ext uri="{9D8B030D-6E8A-4147-A177-3AD203B41FA5}">
                          <a16:colId xmlns:a16="http://schemas.microsoft.com/office/drawing/2014/main" val="300104997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1536565888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367921239"/>
                        </a:ext>
                      </a:extLst>
                    </a:gridCol>
                    <a:gridCol w="2089709">
                      <a:extLst>
                        <a:ext uri="{9D8B030D-6E8A-4147-A177-3AD203B41FA5}">
                          <a16:colId xmlns:a16="http://schemas.microsoft.com/office/drawing/2014/main" val="595013285"/>
                        </a:ext>
                      </a:extLst>
                    </a:gridCol>
                    <a:gridCol w="2455468">
                      <a:extLst>
                        <a:ext uri="{9D8B030D-6E8A-4147-A177-3AD203B41FA5}">
                          <a16:colId xmlns:a16="http://schemas.microsoft.com/office/drawing/2014/main" val="172055764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2" t="-4762" r="-4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292" t="-4762" r="-3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292" t="-4762" r="-2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0292" t="-4762" r="-118076" b="-4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Expected number of infections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6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  <a:endParaRPr lang="en-AU" b="1" dirty="0">
                            <a:solidFill>
                              <a:srgbClr val="26226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325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1922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6109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14403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37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40409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1" dirty="0">
                              <a:solidFill>
                                <a:srgbClr val="26226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028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BC5F49D-FC84-ED2A-C27D-7151A10D9F40}"/>
              </a:ext>
            </a:extLst>
          </p:cNvPr>
          <p:cNvSpPr/>
          <p:nvPr/>
        </p:nvSpPr>
        <p:spPr>
          <a:xfrm>
            <a:off x="539494" y="2532553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F68FF-8E15-2651-FC24-A48B2473C3DF}"/>
              </a:ext>
            </a:extLst>
          </p:cNvPr>
          <p:cNvSpPr/>
          <p:nvPr/>
        </p:nvSpPr>
        <p:spPr>
          <a:xfrm>
            <a:off x="539493" y="2917994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7CC5D-C4F0-EE3F-311F-430C99605996}"/>
              </a:ext>
            </a:extLst>
          </p:cNvPr>
          <p:cNvSpPr/>
          <p:nvPr/>
        </p:nvSpPr>
        <p:spPr>
          <a:xfrm>
            <a:off x="539493" y="3268305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CF36B-7BF4-A6BB-F813-67BC0E7B31D6}"/>
              </a:ext>
            </a:extLst>
          </p:cNvPr>
          <p:cNvSpPr/>
          <p:nvPr/>
        </p:nvSpPr>
        <p:spPr>
          <a:xfrm>
            <a:off x="539492" y="3629205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B8C42-398C-C655-3E27-4EC1CCD97032}"/>
              </a:ext>
            </a:extLst>
          </p:cNvPr>
          <p:cNvSpPr/>
          <p:nvPr/>
        </p:nvSpPr>
        <p:spPr>
          <a:xfrm>
            <a:off x="539490" y="4001967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8E29D4-F964-4404-AB95-46D36CE9F5BC}"/>
              </a:ext>
            </a:extLst>
          </p:cNvPr>
          <p:cNvSpPr/>
          <p:nvPr/>
        </p:nvSpPr>
        <p:spPr>
          <a:xfrm>
            <a:off x="8909305" y="2173222"/>
            <a:ext cx="2444490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E539EE-A58E-CDD0-C1AF-40B032E4AD4A}"/>
              </a:ext>
            </a:extLst>
          </p:cNvPr>
          <p:cNvSpPr/>
          <p:nvPr/>
        </p:nvSpPr>
        <p:spPr>
          <a:xfrm>
            <a:off x="8909305" y="2532553"/>
            <a:ext cx="2444490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Google Shape;98;g33ff1cc942e_0_52">
            <a:extLst>
              <a:ext uri="{FF2B5EF4-FFF2-40B4-BE49-F238E27FC236}">
                <a16:creationId xmlns:a16="http://schemas.microsoft.com/office/drawing/2014/main" id="{14E356CB-3200-4320-77CF-11A82AA5CC3E}"/>
              </a:ext>
            </a:extLst>
          </p:cNvPr>
          <p:cNvSpPr txBox="1"/>
          <p:nvPr/>
        </p:nvSpPr>
        <p:spPr>
          <a:xfrm>
            <a:off x="8059594" y="5175446"/>
            <a:ext cx="3294201" cy="112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What will happen if the expected number of infections is less than one?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endParaRPr lang="en-AU" sz="2000" b="1" dirty="0">
              <a:solidFill>
                <a:srgbClr val="26226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  <a:buFont typeface="Arial"/>
              <a:buChar char="•"/>
            </a:pPr>
            <a:endParaRPr sz="2000" b="1" dirty="0">
              <a:solidFill>
                <a:srgbClr val="26226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99A02-345F-FC20-2A68-4707BA66B661}"/>
              </a:ext>
            </a:extLst>
          </p:cNvPr>
          <p:cNvSpPr/>
          <p:nvPr/>
        </p:nvSpPr>
        <p:spPr>
          <a:xfrm>
            <a:off x="539490" y="4387408"/>
            <a:ext cx="10814305" cy="365100"/>
          </a:xfrm>
          <a:prstGeom prst="rect">
            <a:avLst/>
          </a:prstGeom>
          <a:solidFill>
            <a:srgbClr val="262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8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1A4BD65-7995-38A0-BA31-B6F4DC99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4F45C80F-555D-7B83-F5FC-07D9ADDC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p:sp>
        <p:nvSpPr>
          <p:cNvPr id="97" name="Google Shape;97;g33ff1cc942e_0_52">
            <a:extLst>
              <a:ext uri="{FF2B5EF4-FFF2-40B4-BE49-F238E27FC236}">
                <a16:creationId xmlns:a16="http://schemas.microsoft.com/office/drawing/2014/main" id="{4C89488E-48E3-4031-3123-A13B909B2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0888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261"/>
              </a:buClr>
              <a:buSzPts val="3600"/>
              <a:buFont typeface="Arial"/>
              <a:buNone/>
            </a:pPr>
            <a:r>
              <a:rPr lang="en-AU" sz="3600" b="1" dirty="0">
                <a:solidFill>
                  <a:srgbClr val="262261"/>
                </a:solidFill>
              </a:rPr>
              <a:t>Depletion of susceptibles</a:t>
            </a:r>
            <a:endParaRPr dirty="0">
              <a:solidFill>
                <a:srgbClr val="262261"/>
              </a:solidFill>
            </a:endParaRPr>
          </a:p>
        </p:txBody>
      </p:sp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19B019FA-F73F-F1A0-4684-0723F20B44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4585" y="580322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64D78B10-01A0-A938-88EC-1D1A3FAE0924}"/>
                  </a:ext>
                </a:extLst>
              </p:cNvPr>
              <p:cNvSpPr txBox="1"/>
              <p:nvPr/>
            </p:nvSpPr>
            <p:spPr>
              <a:xfrm>
                <a:off x="598532" y="5622295"/>
                <a:ext cx="6768830" cy="109206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64D78B10-01A0-A938-88EC-1D1A3FAE0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2" y="5622295"/>
                <a:ext cx="6768830" cy="1092060"/>
              </a:xfrm>
              <a:prstGeom prst="rect">
                <a:avLst/>
              </a:prstGeom>
              <a:blipFill>
                <a:blip r:embed="rId4"/>
                <a:stretch>
                  <a:fillRect l="-627" t="-3243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95104C10-F146-6278-12D6-293D7873C1EE}"/>
                  </a:ext>
                </a:extLst>
              </p:cNvPr>
              <p:cNvSpPr txBox="1"/>
              <p:nvPr/>
            </p:nvSpPr>
            <p:spPr>
              <a:xfrm>
                <a:off x="499392" y="1395920"/>
                <a:ext cx="5997090" cy="3988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depletion of susceptible individuals will lead to epidemic decline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proportion of the population susceptible,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2000" b="1" i="1" smtClean="0">
                        <a:solidFill>
                          <a:srgbClr val="EE3A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b="1" dirty="0">
                    <a:solidFill>
                      <a:srgbClr val="EE3A89"/>
                    </a:solidFill>
                  </a:rPr>
                  <a:t> </a:t>
                </a:r>
                <a:r>
                  <a:rPr lang="en-AU" sz="2000" b="1" dirty="0">
                    <a:solidFill>
                      <a:srgbClr val="262261"/>
                    </a:solidFill>
                  </a:rPr>
                  <a:t>can change over time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This reduces the expected number of secondary infections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If the expected number of secondary infections &lt;1 then:</a:t>
                </a:r>
              </a:p>
              <a:p>
                <a:pPr marL="685800" lvl="1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Each primary infection results in fewer secondary infections</a:t>
                </a: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4" name="Google Shape;98;g33ff1cc942e_0_52">
                <a:extLst>
                  <a:ext uri="{FF2B5EF4-FFF2-40B4-BE49-F238E27FC236}">
                    <a16:creationId xmlns:a16="http://schemas.microsoft.com/office/drawing/2014/main" id="{95104C10-F146-6278-12D6-293D7873C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2" y="1395920"/>
                <a:ext cx="5997090" cy="3988474"/>
              </a:xfrm>
              <a:prstGeom prst="rect">
                <a:avLst/>
              </a:prstGeom>
              <a:blipFill>
                <a:blip r:embed="rId5"/>
                <a:stretch>
                  <a:fillRect l="-2134" t="-1529" r="-305" b="-1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27;g33ff1cc942e_0_88">
            <a:extLst>
              <a:ext uri="{FF2B5EF4-FFF2-40B4-BE49-F238E27FC236}">
                <a16:creationId xmlns:a16="http://schemas.microsoft.com/office/drawing/2014/main" id="{943DE5B5-B359-7285-2388-D0D576FC69D3}"/>
              </a:ext>
            </a:extLst>
          </p:cNvPr>
          <p:cNvSpPr txBox="1">
            <a:spLocks/>
          </p:cNvSpPr>
          <p:nvPr/>
        </p:nvSpPr>
        <p:spPr>
          <a:xfrm>
            <a:off x="8384585" y="58032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1D075-E10C-789F-200B-E320743BD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071" y="1354884"/>
            <a:ext cx="2819794" cy="335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6DC27-D234-14BB-ACA9-F2F510ED3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676" y="1393796"/>
            <a:ext cx="2848373" cy="331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F289F-2818-B041-7707-F2F3CEDD8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0492" y="1325700"/>
            <a:ext cx="2981741" cy="3600953"/>
          </a:xfrm>
          <a:prstGeom prst="rect">
            <a:avLst/>
          </a:prstGeom>
        </p:spPr>
      </p:pic>
      <p:sp>
        <p:nvSpPr>
          <p:cNvPr id="9" name="Google Shape;125;g33ff1cc942e_0_88">
            <a:extLst>
              <a:ext uri="{FF2B5EF4-FFF2-40B4-BE49-F238E27FC236}">
                <a16:creationId xmlns:a16="http://schemas.microsoft.com/office/drawing/2014/main" id="{35A331FB-942F-0F5C-4335-5A2E861C2D65}"/>
              </a:ext>
            </a:extLst>
          </p:cNvPr>
          <p:cNvSpPr txBox="1"/>
          <p:nvPr/>
        </p:nvSpPr>
        <p:spPr>
          <a:xfrm>
            <a:off x="8674794" y="4605962"/>
            <a:ext cx="1507787" cy="359603"/>
          </a:xfrm>
          <a:prstGeom prst="rect">
            <a:avLst/>
          </a:prstGeom>
          <a:noFill/>
          <a:ln w="38100">
            <a:solidFill>
              <a:srgbClr val="26226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262261"/>
                </a:solidFill>
              </a:rPr>
              <a:t>Infections</a:t>
            </a:r>
          </a:p>
        </p:txBody>
      </p:sp>
      <p:sp>
        <p:nvSpPr>
          <p:cNvPr id="10" name="Google Shape;125;g33ff1cc942e_0_88">
            <a:extLst>
              <a:ext uri="{FF2B5EF4-FFF2-40B4-BE49-F238E27FC236}">
                <a16:creationId xmlns:a16="http://schemas.microsoft.com/office/drawing/2014/main" id="{D3E28B34-1832-4B73-71ED-9010196AC00D}"/>
              </a:ext>
            </a:extLst>
          </p:cNvPr>
          <p:cNvSpPr txBox="1"/>
          <p:nvPr/>
        </p:nvSpPr>
        <p:spPr>
          <a:xfrm>
            <a:off x="8674794" y="5024791"/>
            <a:ext cx="1507787" cy="359603"/>
          </a:xfrm>
          <a:prstGeom prst="rect">
            <a:avLst/>
          </a:prstGeom>
          <a:noFill/>
          <a:ln w="38100">
            <a:solidFill>
              <a:srgbClr val="EE3A89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EE3A89"/>
                </a:solidFill>
              </a:rPr>
              <a:t>Immune</a:t>
            </a:r>
          </a:p>
        </p:txBody>
      </p:sp>
      <p:sp>
        <p:nvSpPr>
          <p:cNvPr id="11" name="Google Shape;125;g33ff1cc942e_0_88">
            <a:extLst>
              <a:ext uri="{FF2B5EF4-FFF2-40B4-BE49-F238E27FC236}">
                <a16:creationId xmlns:a16="http://schemas.microsoft.com/office/drawing/2014/main" id="{21A6FC67-74F6-2575-FC1C-EE90292BC008}"/>
              </a:ext>
            </a:extLst>
          </p:cNvPr>
          <p:cNvSpPr txBox="1"/>
          <p:nvPr/>
        </p:nvSpPr>
        <p:spPr>
          <a:xfrm>
            <a:off x="8674794" y="5479778"/>
            <a:ext cx="1987992" cy="359603"/>
          </a:xfrm>
          <a:prstGeom prst="rect">
            <a:avLst/>
          </a:prstGeom>
          <a:noFill/>
          <a:ln w="38100">
            <a:solidFill>
              <a:srgbClr val="86B8CD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3A89"/>
              </a:buClr>
              <a:buSzPts val="3000"/>
            </a:pPr>
            <a:r>
              <a:rPr lang="en-AU" sz="2000" b="1" dirty="0">
                <a:solidFill>
                  <a:srgbClr val="86B8CD"/>
                </a:solidFill>
              </a:rPr>
              <a:t>Not infected</a:t>
            </a:r>
          </a:p>
        </p:txBody>
      </p:sp>
    </p:spTree>
    <p:extLst>
      <p:ext uri="{BB962C8B-B14F-4D97-AF65-F5344CB8AC3E}">
        <p14:creationId xmlns:p14="http://schemas.microsoft.com/office/powerpoint/2010/main" val="307666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00C1AC0-2FFE-4E83-4D13-EE0AEC27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text and a clock&#10;&#10;AI-generated content may be incorrect.">
            <a:extLst>
              <a:ext uri="{FF2B5EF4-FFF2-40B4-BE49-F238E27FC236}">
                <a16:creationId xmlns:a16="http://schemas.microsoft.com/office/drawing/2014/main" id="{7EE751B5-B121-933B-7EC8-D4FC12415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15789" r="58672" b="16177"/>
          <a:stretch/>
        </p:blipFill>
        <p:spPr>
          <a:xfrm>
            <a:off x="10516027" y="0"/>
            <a:ext cx="1675545" cy="112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6E60A65A-0AB3-DD48-EC2A-4FC02F194A1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261"/>
                  </a:buClr>
                  <a:buSzPts val="3600"/>
                  <a:buFont typeface="Arial"/>
                  <a:buNone/>
                </a:pPr>
                <a:r>
                  <a:rPr lang="en-AU" sz="3600" b="1" dirty="0">
                    <a:solidFill>
                      <a:srgbClr val="262261"/>
                    </a:solidFill>
                  </a:rPr>
                  <a:t>Key term: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3600" b="1" i="1" smtClean="0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7" name="Google Shape;97;g33ff1cc942e_0_52">
                <a:extLst>
                  <a:ext uri="{FF2B5EF4-FFF2-40B4-BE49-F238E27FC236}">
                    <a16:creationId xmlns:a16="http://schemas.microsoft.com/office/drawing/2014/main" id="{6E60A65A-0AB3-DD48-EC2A-4FC02F194A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0888800" cy="1325700"/>
              </a:xfrm>
              <a:prstGeom prst="rect">
                <a:avLst/>
              </a:prstGeom>
              <a:blipFill>
                <a:blip r:embed="rId4"/>
                <a:stretch>
                  <a:fillRect l="-1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446B2AD8-5B97-239D-599C-BF2501E3A17A}"/>
                  </a:ext>
                </a:extLst>
              </p:cNvPr>
              <p:cNvSpPr txBox="1"/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AU" sz="2000" b="1" i="1">
                            <a:solidFill>
                              <a:srgbClr val="26226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AU" sz="2000" b="1" dirty="0">
                    <a:solidFill>
                      <a:srgbClr val="262261"/>
                    </a:solidFill>
                  </a:rPr>
                  <a:t>, is defined as:</a:t>
                </a:r>
              </a:p>
              <a:p>
                <a:pPr lvl="1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generated by one infected individual in a completely susceptible population</a:t>
                </a:r>
              </a:p>
              <a:p>
                <a:pPr marL="228600" lvl="0" indent="-228600">
                  <a:lnSpc>
                    <a:spcPct val="90000"/>
                  </a:lnSpc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3A89"/>
                  </a:buClr>
                  <a:buSzPts val="3000"/>
                  <a:buFont typeface="Arial"/>
                  <a:buChar char="•"/>
                </a:pPr>
                <a:endParaRPr sz="2000" b="1" dirty="0">
                  <a:solidFill>
                    <a:srgbClr val="262261"/>
                  </a:solidFill>
                </a:endParaRPr>
              </a:p>
            </p:txBody>
          </p:sp>
        </mc:Choice>
        <mc:Fallback xmlns="">
          <p:sp>
            <p:nvSpPr>
              <p:cNvPr id="98" name="Google Shape;98;g33ff1cc942e_0_52">
                <a:extLst>
                  <a:ext uri="{FF2B5EF4-FFF2-40B4-BE49-F238E27FC236}">
                    <a16:creationId xmlns:a16="http://schemas.microsoft.com/office/drawing/2014/main" id="{446B2AD8-5B97-239D-599C-BF2501E3A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5" y="1436868"/>
                <a:ext cx="5997090" cy="3608961"/>
              </a:xfrm>
              <a:prstGeom prst="rect">
                <a:avLst/>
              </a:prstGeom>
              <a:blipFill>
                <a:blip r:embed="rId5"/>
                <a:stretch>
                  <a:fillRect l="-2136" t="-5405" r="-1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100;g33ff1cc942e_0_52">
            <a:extLst>
              <a:ext uri="{FF2B5EF4-FFF2-40B4-BE49-F238E27FC236}">
                <a16:creationId xmlns:a16="http://schemas.microsoft.com/office/drawing/2014/main" id="{7D60DF9A-38E5-621E-9700-A4ABC5014D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108F5-DE0A-8ACF-77FB-13CB147A4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28" y="1436868"/>
            <a:ext cx="3754903" cy="4176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C81DDDF9-5460-A2AB-A266-02901DC3A77D}"/>
                  </a:ext>
                </a:extLst>
              </p:cNvPr>
              <p:cNvSpPr txBox="1"/>
              <p:nvPr/>
            </p:nvSpPr>
            <p:spPr>
              <a:xfrm>
                <a:off x="656897" y="4134255"/>
                <a:ext cx="2561898" cy="911574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26226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 smtClean="0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 smtClean="0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3" name="Google Shape;98;g33ff1cc942e_0_52">
                <a:extLst>
                  <a:ext uri="{FF2B5EF4-FFF2-40B4-BE49-F238E27FC236}">
                    <a16:creationId xmlns:a16="http://schemas.microsoft.com/office/drawing/2014/main" id="{C81DDDF9-5460-A2AB-A266-02901DC3A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97" y="4134255"/>
                <a:ext cx="2561898" cy="911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1EC02FA9-9FF1-5A29-3BF6-C123CE4FF2A6}"/>
                  </a:ext>
                </a:extLst>
              </p:cNvPr>
              <p:cNvSpPr txBox="1"/>
              <p:nvPr/>
            </p:nvSpPr>
            <p:spPr>
              <a:xfrm>
                <a:off x="656897" y="5421132"/>
                <a:ext cx="6768830" cy="1092060"/>
              </a:xfrm>
              <a:prstGeom prst="rect">
                <a:avLst/>
              </a:prstGeom>
              <a:noFill/>
              <a:ln w="38100">
                <a:solidFill>
                  <a:srgbClr val="26226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r>
                  <a:rPr lang="en-AU" sz="2000" b="1" dirty="0">
                    <a:solidFill>
                      <a:srgbClr val="262261"/>
                    </a:solidFill>
                  </a:rPr>
                  <a:t>The expected number of secondary infections is then:</a:t>
                </a: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262261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000" b="1" i="1">
                              <a:solidFill>
                                <a:srgbClr val="EE3A8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2000" b="1" i="1">
                          <a:solidFill>
                            <a:srgbClr val="EE3A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EE3A89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EE3A89"/>
                  </a:buClr>
                  <a:buSzPts val="3000"/>
                </a:pPr>
                <a:endParaRPr lang="en-AU" sz="2000" b="1" dirty="0">
                  <a:solidFill>
                    <a:srgbClr val="EE3A89"/>
                  </a:solidFill>
                </a:endParaRPr>
              </a:p>
            </p:txBody>
          </p:sp>
        </mc:Choice>
        <mc:Fallback xmlns="">
          <p:sp>
            <p:nvSpPr>
              <p:cNvPr id="5" name="Google Shape;98;g33ff1cc942e_0_52">
                <a:extLst>
                  <a:ext uri="{FF2B5EF4-FFF2-40B4-BE49-F238E27FC236}">
                    <a16:creationId xmlns:a16="http://schemas.microsoft.com/office/drawing/2014/main" id="{1EC02FA9-9FF1-5A29-3BF6-C123CE4FF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97" y="5421132"/>
                <a:ext cx="6768830" cy="1092060"/>
              </a:xfrm>
              <a:prstGeom prst="rect">
                <a:avLst/>
              </a:prstGeom>
              <a:blipFill>
                <a:blip r:embed="rId8"/>
                <a:stretch>
                  <a:fillRect l="-717" t="-3243"/>
                </a:stretch>
              </a:blipFill>
              <a:ln w="38100">
                <a:solidFill>
                  <a:srgbClr val="26226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68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65243AFA-FBE6-437B-BD5A-9676CEC506A8}" vid="{32F230DE-0AB6-4FB4-A754-AF77CEC093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12395</TotalTime>
  <Words>2784</Words>
  <Application>Microsoft Office PowerPoint</Application>
  <PresentationFormat>Widescreen</PresentationFormat>
  <Paragraphs>606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Arial</vt:lpstr>
      <vt:lpstr>Cambria Math</vt:lpstr>
      <vt:lpstr>Courier New</vt:lpstr>
      <vt:lpstr>Office Theme</vt:lpstr>
      <vt:lpstr>Lecture 2 Epidemic theory 1: typical epidemic dynamics and the susceptible-infectious-removed (SIR) model</vt:lpstr>
      <vt:lpstr>Typical epidemic dynamics</vt:lpstr>
      <vt:lpstr>Branching processes</vt:lpstr>
      <vt:lpstr>The expected number of infections</vt:lpstr>
      <vt:lpstr>Group discussion</vt:lpstr>
      <vt:lpstr>The expected number of infections</vt:lpstr>
      <vt:lpstr>The expected number of infections</vt:lpstr>
      <vt:lpstr>Depletion of susceptibles</vt:lpstr>
      <vt:lpstr>Key term: the basic reproduction number, R_0</vt:lpstr>
      <vt:lpstr>Key term: the effective reproduction number, R_e</vt:lpstr>
      <vt:lpstr>The expected number of infections</vt:lpstr>
      <vt:lpstr>Key term: the force of infection </vt:lpstr>
      <vt:lpstr>Summary of key terms</vt:lpstr>
      <vt:lpstr>So how do we measure these parameters?</vt:lpstr>
      <vt:lpstr>Compartmental models</vt:lpstr>
      <vt:lpstr>Compartmental models</vt:lpstr>
      <vt:lpstr>The SIR model</vt:lpstr>
      <vt:lpstr>The SIR model</vt:lpstr>
      <vt:lpstr>Key term: the prevalence and incidence of infection</vt:lpstr>
      <vt:lpstr>The SIR model: the transmissibility rate, β</vt:lpstr>
      <vt:lpstr>The SIR model: the recovery rate, γ</vt:lpstr>
      <vt:lpstr>Key terms</vt:lpstr>
      <vt:lpstr>The SIR model: reproduction numbers</vt:lpstr>
      <vt:lpstr>Group discussion</vt:lpstr>
      <vt:lpstr>The SIR model: epidemic growth threshold</vt:lpstr>
      <vt:lpstr>The SIR model: herd immunity threshold</vt:lpstr>
      <vt:lpstr>The SIR model: herd immunity threshold</vt:lpstr>
      <vt:lpstr>Group discussion</vt:lpstr>
      <vt:lpstr>Some assumptions of the SIR model</vt:lpstr>
      <vt:lpstr>Models should have an appropriate level of complexity</vt:lpstr>
      <vt:lpstr>Simulating compartmental models</vt:lpstr>
      <vt:lpstr>Simulating compartmental models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Eales</dc:creator>
  <cp:lastModifiedBy>Alexandra Hogan</cp:lastModifiedBy>
  <cp:revision>3</cp:revision>
  <dcterms:created xsi:type="dcterms:W3CDTF">2025-03-14T00:40:00Z</dcterms:created>
  <dcterms:modified xsi:type="dcterms:W3CDTF">2025-09-29T23:28:58Z</dcterms:modified>
</cp:coreProperties>
</file>